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handoutMasterIdLst>
    <p:handoutMasterId r:id="rId12"/>
  </p:handoutMasterIdLst>
  <p:sldIdLst>
    <p:sldId id="256" r:id="rId2"/>
    <p:sldId id="257" r:id="rId3"/>
    <p:sldId id="258" r:id="rId4"/>
    <p:sldId id="259" r:id="rId5"/>
    <p:sldId id="265" r:id="rId6"/>
    <p:sldId id="266" r:id="rId7"/>
    <p:sldId id="267" r:id="rId8"/>
    <p:sldId id="263" r:id="rId9"/>
    <p:sldId id="264" r:id="rId10"/>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1" d="100"/>
          <a:sy n="101" d="100"/>
        </p:scale>
        <p:origin x="114"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xmlns="" id="{C9C3EBF6-6E99-410A-A1F5-D85F07607BD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xmlns="" id="{EA6F3567-D54E-463B-8908-F53DD78C792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E94D447-F987-46C3-9A9C-36474444FA3E}" type="datetimeFigureOut">
              <a:rPr kumimoji="1" lang="ja-JP" altLang="en-US" smtClean="0"/>
              <a:t>2018/12/5</a:t>
            </a:fld>
            <a:endParaRPr kumimoji="1" lang="ja-JP" altLang="en-US"/>
          </a:p>
        </p:txBody>
      </p:sp>
      <p:sp>
        <p:nvSpPr>
          <p:cNvPr id="4" name="フッター プレースホルダー 3">
            <a:extLst>
              <a:ext uri="{FF2B5EF4-FFF2-40B4-BE49-F238E27FC236}">
                <a16:creationId xmlns:a16="http://schemas.microsoft.com/office/drawing/2014/main" xmlns="" id="{20520FB6-7A3A-448A-AC9D-A99D69A7EA5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xmlns="" id="{150DC442-E762-4B18-BE96-69BD03B0450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E6B4476-2052-4A43-B445-354261A49CDA}" type="slidenum">
              <a:rPr kumimoji="1" lang="ja-JP" altLang="en-US" smtClean="0"/>
              <a:t>‹#›</a:t>
            </a:fld>
            <a:endParaRPr kumimoji="1" lang="ja-JP" altLang="en-US"/>
          </a:p>
        </p:txBody>
      </p:sp>
    </p:spTree>
    <p:extLst>
      <p:ext uri="{BB962C8B-B14F-4D97-AF65-F5344CB8AC3E}">
        <p14:creationId xmlns:p14="http://schemas.microsoft.com/office/powerpoint/2010/main" val="26777204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DB2C0F-DA1C-47EA-BABF-E5BABB7E0187}" type="datetimeFigureOut">
              <a:rPr kumimoji="1" lang="ja-JP" altLang="en-US" smtClean="0"/>
              <a:t>2018/12/5</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63B305-6D18-4554-9DCD-5E723553FD85}" type="slidenum">
              <a:rPr kumimoji="1" lang="ja-JP" altLang="en-US" smtClean="0"/>
              <a:t>‹#›</a:t>
            </a:fld>
            <a:endParaRPr kumimoji="1" lang="ja-JP" altLang="en-US"/>
          </a:p>
        </p:txBody>
      </p:sp>
    </p:spTree>
    <p:extLst>
      <p:ext uri="{BB962C8B-B14F-4D97-AF65-F5344CB8AC3E}">
        <p14:creationId xmlns:p14="http://schemas.microsoft.com/office/powerpoint/2010/main" val="402582550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2718D736-0E65-436E-A515-F0BDDF68857E}"/>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xmlns="" id="{B69D9D07-C046-4B30-9F95-E5C7EB116A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xmlns="" id="{6CCAFD9F-C4A7-4572-8A0F-3E83BFA0706B}"/>
              </a:ext>
            </a:extLst>
          </p:cNvPr>
          <p:cNvSpPr>
            <a:spLocks noGrp="1"/>
          </p:cNvSpPr>
          <p:nvPr>
            <p:ph type="dt" sz="half" idx="10"/>
          </p:nvPr>
        </p:nvSpPr>
        <p:spPr/>
        <p:txBody>
          <a:bodyPr/>
          <a:lstStyle/>
          <a:p>
            <a:fld id="{ED5579FC-71EA-414F-B5D0-DC087E9853F5}" type="datetime1">
              <a:rPr kumimoji="1" lang="ja-JP" altLang="en-US" smtClean="0"/>
              <a:t>2018/12/5</a:t>
            </a:fld>
            <a:endParaRPr kumimoji="1" lang="ja-JP" altLang="en-US"/>
          </a:p>
        </p:txBody>
      </p:sp>
      <p:sp>
        <p:nvSpPr>
          <p:cNvPr id="5" name="フッター プレースホルダー 4">
            <a:extLst>
              <a:ext uri="{FF2B5EF4-FFF2-40B4-BE49-F238E27FC236}">
                <a16:creationId xmlns:a16="http://schemas.microsoft.com/office/drawing/2014/main" xmlns="" id="{2B385210-1C1E-475A-A6C5-21D7B7EE5BD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515F2CF6-1906-4FD4-ADB8-644190535D5A}"/>
              </a:ext>
            </a:extLst>
          </p:cNvPr>
          <p:cNvSpPr>
            <a:spLocks noGrp="1"/>
          </p:cNvSpPr>
          <p:nvPr>
            <p:ph type="sldNum" sz="quarter" idx="12"/>
          </p:nvPr>
        </p:nvSpPr>
        <p:spPr/>
        <p:txBody>
          <a:bodyPr/>
          <a:lstStyle/>
          <a:p>
            <a:fld id="{1435AB92-1D5D-4C0B-B769-70013604D190}" type="slidenum">
              <a:rPr kumimoji="1" lang="ja-JP" altLang="en-US" smtClean="0"/>
              <a:t>‹#›</a:t>
            </a:fld>
            <a:endParaRPr kumimoji="1" lang="ja-JP" altLang="en-US"/>
          </a:p>
        </p:txBody>
      </p:sp>
    </p:spTree>
    <p:extLst>
      <p:ext uri="{BB962C8B-B14F-4D97-AF65-F5344CB8AC3E}">
        <p14:creationId xmlns:p14="http://schemas.microsoft.com/office/powerpoint/2010/main" val="1017000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CBDA9FE2-66D2-4320-A008-2AF6E369F8F9}"/>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xmlns="" id="{EC804BDE-9401-48EF-B9D8-5D5422120310}"/>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5B7A2310-0F7C-43FB-8AAB-341478A2DAB1}"/>
              </a:ext>
            </a:extLst>
          </p:cNvPr>
          <p:cNvSpPr>
            <a:spLocks noGrp="1"/>
          </p:cNvSpPr>
          <p:nvPr>
            <p:ph type="dt" sz="half" idx="10"/>
          </p:nvPr>
        </p:nvSpPr>
        <p:spPr/>
        <p:txBody>
          <a:bodyPr/>
          <a:lstStyle/>
          <a:p>
            <a:fld id="{F5F765C3-304D-4835-A5F7-70FA6D33A6A6}" type="datetime1">
              <a:rPr kumimoji="1" lang="ja-JP" altLang="en-US" smtClean="0"/>
              <a:t>2018/12/5</a:t>
            </a:fld>
            <a:endParaRPr kumimoji="1" lang="ja-JP" altLang="en-US"/>
          </a:p>
        </p:txBody>
      </p:sp>
      <p:sp>
        <p:nvSpPr>
          <p:cNvPr id="5" name="フッター プレースホルダー 4">
            <a:extLst>
              <a:ext uri="{FF2B5EF4-FFF2-40B4-BE49-F238E27FC236}">
                <a16:creationId xmlns:a16="http://schemas.microsoft.com/office/drawing/2014/main" xmlns="" id="{EDD58374-3EB2-4467-A783-20B32FBDCC0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43D9534F-749C-4DD4-A7A6-5C8F60BEE4AB}"/>
              </a:ext>
            </a:extLst>
          </p:cNvPr>
          <p:cNvSpPr>
            <a:spLocks noGrp="1"/>
          </p:cNvSpPr>
          <p:nvPr>
            <p:ph type="sldNum" sz="quarter" idx="12"/>
          </p:nvPr>
        </p:nvSpPr>
        <p:spPr/>
        <p:txBody>
          <a:bodyPr/>
          <a:lstStyle/>
          <a:p>
            <a:fld id="{1435AB92-1D5D-4C0B-B769-70013604D190}" type="slidenum">
              <a:rPr kumimoji="1" lang="ja-JP" altLang="en-US" smtClean="0"/>
              <a:t>‹#›</a:t>
            </a:fld>
            <a:endParaRPr kumimoji="1" lang="ja-JP" altLang="en-US"/>
          </a:p>
        </p:txBody>
      </p:sp>
    </p:spTree>
    <p:extLst>
      <p:ext uri="{BB962C8B-B14F-4D97-AF65-F5344CB8AC3E}">
        <p14:creationId xmlns:p14="http://schemas.microsoft.com/office/powerpoint/2010/main" val="2979118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xmlns="" id="{4FB635A1-8919-4341-AA06-FF9CCD9DAFC3}"/>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xmlns="" id="{FB3FD034-7446-4E9C-B965-2AEF89211070}"/>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BC50516C-F3F3-438F-8AC6-021EC59188BD}"/>
              </a:ext>
            </a:extLst>
          </p:cNvPr>
          <p:cNvSpPr>
            <a:spLocks noGrp="1"/>
          </p:cNvSpPr>
          <p:nvPr>
            <p:ph type="dt" sz="half" idx="10"/>
          </p:nvPr>
        </p:nvSpPr>
        <p:spPr/>
        <p:txBody>
          <a:bodyPr/>
          <a:lstStyle/>
          <a:p>
            <a:fld id="{A668137B-B115-435A-9573-734419696923}" type="datetime1">
              <a:rPr kumimoji="1" lang="ja-JP" altLang="en-US" smtClean="0"/>
              <a:t>2018/12/5</a:t>
            </a:fld>
            <a:endParaRPr kumimoji="1" lang="ja-JP" altLang="en-US"/>
          </a:p>
        </p:txBody>
      </p:sp>
      <p:sp>
        <p:nvSpPr>
          <p:cNvPr id="5" name="フッター プレースホルダー 4">
            <a:extLst>
              <a:ext uri="{FF2B5EF4-FFF2-40B4-BE49-F238E27FC236}">
                <a16:creationId xmlns:a16="http://schemas.microsoft.com/office/drawing/2014/main" xmlns="" id="{05C4C1F2-A8F1-44F9-8027-817C128ED92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9B3E9884-237C-41D0-A855-6E3C6CB5DDF8}"/>
              </a:ext>
            </a:extLst>
          </p:cNvPr>
          <p:cNvSpPr>
            <a:spLocks noGrp="1"/>
          </p:cNvSpPr>
          <p:nvPr>
            <p:ph type="sldNum" sz="quarter" idx="12"/>
          </p:nvPr>
        </p:nvSpPr>
        <p:spPr/>
        <p:txBody>
          <a:bodyPr/>
          <a:lstStyle/>
          <a:p>
            <a:fld id="{1435AB92-1D5D-4C0B-B769-70013604D190}" type="slidenum">
              <a:rPr kumimoji="1" lang="ja-JP" altLang="en-US" smtClean="0"/>
              <a:t>‹#›</a:t>
            </a:fld>
            <a:endParaRPr kumimoji="1" lang="ja-JP" altLang="en-US"/>
          </a:p>
        </p:txBody>
      </p:sp>
    </p:spTree>
    <p:extLst>
      <p:ext uri="{BB962C8B-B14F-4D97-AF65-F5344CB8AC3E}">
        <p14:creationId xmlns:p14="http://schemas.microsoft.com/office/powerpoint/2010/main" val="1442979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6653FE92-8011-431E-90E6-B05C6C47958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E80F0864-A1CE-44B9-9756-490C65A4F55C}"/>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F9151C35-F3C8-4075-9CE5-D4DEC6B29A60}"/>
              </a:ext>
            </a:extLst>
          </p:cNvPr>
          <p:cNvSpPr>
            <a:spLocks noGrp="1"/>
          </p:cNvSpPr>
          <p:nvPr>
            <p:ph type="dt" sz="half" idx="10"/>
          </p:nvPr>
        </p:nvSpPr>
        <p:spPr/>
        <p:txBody>
          <a:bodyPr/>
          <a:lstStyle/>
          <a:p>
            <a:fld id="{09E8B839-43A1-4576-80DB-58E086BAC63D}" type="datetime1">
              <a:rPr kumimoji="1" lang="ja-JP" altLang="en-US" smtClean="0"/>
              <a:t>2018/12/5</a:t>
            </a:fld>
            <a:endParaRPr kumimoji="1" lang="ja-JP" altLang="en-US"/>
          </a:p>
        </p:txBody>
      </p:sp>
      <p:sp>
        <p:nvSpPr>
          <p:cNvPr id="5" name="フッター プレースホルダー 4">
            <a:extLst>
              <a:ext uri="{FF2B5EF4-FFF2-40B4-BE49-F238E27FC236}">
                <a16:creationId xmlns:a16="http://schemas.microsoft.com/office/drawing/2014/main" xmlns="" id="{B4032121-5182-4966-B505-05DE8DF3978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ED84D7E3-9152-4F1D-B56F-407F6D4EBF3A}"/>
              </a:ext>
            </a:extLst>
          </p:cNvPr>
          <p:cNvSpPr>
            <a:spLocks noGrp="1"/>
          </p:cNvSpPr>
          <p:nvPr>
            <p:ph type="sldNum" sz="quarter" idx="12"/>
          </p:nvPr>
        </p:nvSpPr>
        <p:spPr/>
        <p:txBody>
          <a:bodyPr/>
          <a:lstStyle/>
          <a:p>
            <a:fld id="{1435AB92-1D5D-4C0B-B769-70013604D190}" type="slidenum">
              <a:rPr kumimoji="1" lang="ja-JP" altLang="en-US" smtClean="0"/>
              <a:t>‹#›</a:t>
            </a:fld>
            <a:endParaRPr kumimoji="1" lang="ja-JP" altLang="en-US"/>
          </a:p>
        </p:txBody>
      </p:sp>
    </p:spTree>
    <p:extLst>
      <p:ext uri="{BB962C8B-B14F-4D97-AF65-F5344CB8AC3E}">
        <p14:creationId xmlns:p14="http://schemas.microsoft.com/office/powerpoint/2010/main" val="3566527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1B7FA7A9-7CBB-49C3-A913-30765042535A}"/>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BED49EC1-8F85-4A0D-8E36-A1DE31B21A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xmlns="" id="{5F84F511-07E0-4B6F-9CBD-22D4D7C07608}"/>
              </a:ext>
            </a:extLst>
          </p:cNvPr>
          <p:cNvSpPr>
            <a:spLocks noGrp="1"/>
          </p:cNvSpPr>
          <p:nvPr>
            <p:ph type="dt" sz="half" idx="10"/>
          </p:nvPr>
        </p:nvSpPr>
        <p:spPr/>
        <p:txBody>
          <a:bodyPr/>
          <a:lstStyle/>
          <a:p>
            <a:fld id="{EE6133A2-C26C-4F81-99DA-B7F4C3F75B44}" type="datetime1">
              <a:rPr kumimoji="1" lang="ja-JP" altLang="en-US" smtClean="0"/>
              <a:t>2018/12/5</a:t>
            </a:fld>
            <a:endParaRPr kumimoji="1" lang="ja-JP" altLang="en-US"/>
          </a:p>
        </p:txBody>
      </p:sp>
      <p:sp>
        <p:nvSpPr>
          <p:cNvPr id="5" name="フッター プレースホルダー 4">
            <a:extLst>
              <a:ext uri="{FF2B5EF4-FFF2-40B4-BE49-F238E27FC236}">
                <a16:creationId xmlns:a16="http://schemas.microsoft.com/office/drawing/2014/main" xmlns="" id="{5177BE89-D565-44AF-AD84-059A10906B1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07D47740-6D99-4BB4-8621-34A8A5635307}"/>
              </a:ext>
            </a:extLst>
          </p:cNvPr>
          <p:cNvSpPr>
            <a:spLocks noGrp="1"/>
          </p:cNvSpPr>
          <p:nvPr>
            <p:ph type="sldNum" sz="quarter" idx="12"/>
          </p:nvPr>
        </p:nvSpPr>
        <p:spPr/>
        <p:txBody>
          <a:bodyPr/>
          <a:lstStyle/>
          <a:p>
            <a:fld id="{1435AB92-1D5D-4C0B-B769-70013604D190}" type="slidenum">
              <a:rPr kumimoji="1" lang="ja-JP" altLang="en-US" smtClean="0"/>
              <a:t>‹#›</a:t>
            </a:fld>
            <a:endParaRPr kumimoji="1" lang="ja-JP" altLang="en-US"/>
          </a:p>
        </p:txBody>
      </p:sp>
    </p:spTree>
    <p:extLst>
      <p:ext uri="{BB962C8B-B14F-4D97-AF65-F5344CB8AC3E}">
        <p14:creationId xmlns:p14="http://schemas.microsoft.com/office/powerpoint/2010/main" val="4277539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DCFF8D94-7B5C-43DD-967E-24679026312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050A729D-50C0-403E-8EDF-41A6203FD930}"/>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xmlns="" id="{33455535-7698-47E7-B5BF-F74F02CBDF84}"/>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xmlns="" id="{EDF3F2DC-640C-4BC0-9CD1-43B7ABFC5E9C}"/>
              </a:ext>
            </a:extLst>
          </p:cNvPr>
          <p:cNvSpPr>
            <a:spLocks noGrp="1"/>
          </p:cNvSpPr>
          <p:nvPr>
            <p:ph type="dt" sz="half" idx="10"/>
          </p:nvPr>
        </p:nvSpPr>
        <p:spPr/>
        <p:txBody>
          <a:bodyPr/>
          <a:lstStyle/>
          <a:p>
            <a:fld id="{C00EFC4C-6439-4FAA-884E-2E1BD94A0C56}" type="datetime1">
              <a:rPr kumimoji="1" lang="ja-JP" altLang="en-US" smtClean="0"/>
              <a:t>2018/12/5</a:t>
            </a:fld>
            <a:endParaRPr kumimoji="1" lang="ja-JP" altLang="en-US"/>
          </a:p>
        </p:txBody>
      </p:sp>
      <p:sp>
        <p:nvSpPr>
          <p:cNvPr id="6" name="フッター プレースホルダー 5">
            <a:extLst>
              <a:ext uri="{FF2B5EF4-FFF2-40B4-BE49-F238E27FC236}">
                <a16:creationId xmlns:a16="http://schemas.microsoft.com/office/drawing/2014/main" xmlns="" id="{AA9097F1-4A47-4246-8B4A-D3F57FAEE69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xmlns="" id="{5A0BB2F4-AB77-4C64-8631-9E7C75FC0DE1}"/>
              </a:ext>
            </a:extLst>
          </p:cNvPr>
          <p:cNvSpPr>
            <a:spLocks noGrp="1"/>
          </p:cNvSpPr>
          <p:nvPr>
            <p:ph type="sldNum" sz="quarter" idx="12"/>
          </p:nvPr>
        </p:nvSpPr>
        <p:spPr/>
        <p:txBody>
          <a:bodyPr/>
          <a:lstStyle/>
          <a:p>
            <a:fld id="{1435AB92-1D5D-4C0B-B769-70013604D190}" type="slidenum">
              <a:rPr kumimoji="1" lang="ja-JP" altLang="en-US" smtClean="0"/>
              <a:t>‹#›</a:t>
            </a:fld>
            <a:endParaRPr kumimoji="1" lang="ja-JP" altLang="en-US"/>
          </a:p>
        </p:txBody>
      </p:sp>
    </p:spTree>
    <p:extLst>
      <p:ext uri="{BB962C8B-B14F-4D97-AF65-F5344CB8AC3E}">
        <p14:creationId xmlns:p14="http://schemas.microsoft.com/office/powerpoint/2010/main" val="2268476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E1F42170-A572-426C-AC27-ED82B5BE2065}"/>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282E93DD-4054-4846-8F27-370D76E0DF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xmlns="" id="{C4E7E994-21E6-4BE8-B317-10EA7850F75A}"/>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xmlns="" id="{A303D653-D805-49F0-98E8-5DA8EF028D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xmlns="" id="{523047A1-7A2C-4342-B154-2CE8D44A21AA}"/>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xmlns="" id="{33AE21C2-357A-4403-A692-7C94E5665B59}"/>
              </a:ext>
            </a:extLst>
          </p:cNvPr>
          <p:cNvSpPr>
            <a:spLocks noGrp="1"/>
          </p:cNvSpPr>
          <p:nvPr>
            <p:ph type="dt" sz="half" idx="10"/>
          </p:nvPr>
        </p:nvSpPr>
        <p:spPr/>
        <p:txBody>
          <a:bodyPr/>
          <a:lstStyle/>
          <a:p>
            <a:fld id="{F0A59752-35BC-4129-90DB-3EB7A1B5E13E}" type="datetime1">
              <a:rPr kumimoji="1" lang="ja-JP" altLang="en-US" smtClean="0"/>
              <a:t>2018/12/5</a:t>
            </a:fld>
            <a:endParaRPr kumimoji="1" lang="ja-JP" altLang="en-US"/>
          </a:p>
        </p:txBody>
      </p:sp>
      <p:sp>
        <p:nvSpPr>
          <p:cNvPr id="8" name="フッター プレースホルダー 7">
            <a:extLst>
              <a:ext uri="{FF2B5EF4-FFF2-40B4-BE49-F238E27FC236}">
                <a16:creationId xmlns:a16="http://schemas.microsoft.com/office/drawing/2014/main" xmlns="" id="{64789FAF-006E-47AA-ABB7-61AF103958D6}"/>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xmlns="" id="{03356EDA-B5B4-44B8-BA26-A6FB99C063F5}"/>
              </a:ext>
            </a:extLst>
          </p:cNvPr>
          <p:cNvSpPr>
            <a:spLocks noGrp="1"/>
          </p:cNvSpPr>
          <p:nvPr>
            <p:ph type="sldNum" sz="quarter" idx="12"/>
          </p:nvPr>
        </p:nvSpPr>
        <p:spPr/>
        <p:txBody>
          <a:bodyPr/>
          <a:lstStyle/>
          <a:p>
            <a:fld id="{1435AB92-1D5D-4C0B-B769-70013604D190}" type="slidenum">
              <a:rPr kumimoji="1" lang="ja-JP" altLang="en-US" smtClean="0"/>
              <a:t>‹#›</a:t>
            </a:fld>
            <a:endParaRPr kumimoji="1" lang="ja-JP" altLang="en-US"/>
          </a:p>
        </p:txBody>
      </p:sp>
    </p:spTree>
    <p:extLst>
      <p:ext uri="{BB962C8B-B14F-4D97-AF65-F5344CB8AC3E}">
        <p14:creationId xmlns:p14="http://schemas.microsoft.com/office/powerpoint/2010/main" val="3870124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B32E065B-F4B0-4072-BCC5-121EEEEA927F}"/>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xmlns="" id="{2FB41E25-4B8D-4265-B760-DF2768D36EB3}"/>
              </a:ext>
            </a:extLst>
          </p:cNvPr>
          <p:cNvSpPr>
            <a:spLocks noGrp="1"/>
          </p:cNvSpPr>
          <p:nvPr>
            <p:ph type="dt" sz="half" idx="10"/>
          </p:nvPr>
        </p:nvSpPr>
        <p:spPr/>
        <p:txBody>
          <a:bodyPr/>
          <a:lstStyle/>
          <a:p>
            <a:fld id="{DF85C3A2-92AF-429B-BCBC-812C42895D34}" type="datetime1">
              <a:rPr kumimoji="1" lang="ja-JP" altLang="en-US" smtClean="0"/>
              <a:t>2018/12/5</a:t>
            </a:fld>
            <a:endParaRPr kumimoji="1" lang="ja-JP" altLang="en-US"/>
          </a:p>
        </p:txBody>
      </p:sp>
      <p:sp>
        <p:nvSpPr>
          <p:cNvPr id="4" name="フッター プレースホルダー 3">
            <a:extLst>
              <a:ext uri="{FF2B5EF4-FFF2-40B4-BE49-F238E27FC236}">
                <a16:creationId xmlns:a16="http://schemas.microsoft.com/office/drawing/2014/main" xmlns="" id="{97F6799D-1DCF-4AD8-8F4D-DFBC150A3D1F}"/>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xmlns="" id="{FAA7E3F1-75DE-4818-AFC5-307D26646012}"/>
              </a:ext>
            </a:extLst>
          </p:cNvPr>
          <p:cNvSpPr>
            <a:spLocks noGrp="1"/>
          </p:cNvSpPr>
          <p:nvPr>
            <p:ph type="sldNum" sz="quarter" idx="12"/>
          </p:nvPr>
        </p:nvSpPr>
        <p:spPr/>
        <p:txBody>
          <a:bodyPr/>
          <a:lstStyle/>
          <a:p>
            <a:fld id="{1435AB92-1D5D-4C0B-B769-70013604D190}" type="slidenum">
              <a:rPr kumimoji="1" lang="ja-JP" altLang="en-US" smtClean="0"/>
              <a:t>‹#›</a:t>
            </a:fld>
            <a:endParaRPr kumimoji="1" lang="ja-JP" altLang="en-US"/>
          </a:p>
        </p:txBody>
      </p:sp>
    </p:spTree>
    <p:extLst>
      <p:ext uri="{BB962C8B-B14F-4D97-AF65-F5344CB8AC3E}">
        <p14:creationId xmlns:p14="http://schemas.microsoft.com/office/powerpoint/2010/main" val="3967153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xmlns="" id="{DEEAB724-F37C-4643-A0D3-5931370811AF}"/>
              </a:ext>
            </a:extLst>
          </p:cNvPr>
          <p:cNvSpPr>
            <a:spLocks noGrp="1"/>
          </p:cNvSpPr>
          <p:nvPr>
            <p:ph type="dt" sz="half" idx="10"/>
          </p:nvPr>
        </p:nvSpPr>
        <p:spPr/>
        <p:txBody>
          <a:bodyPr/>
          <a:lstStyle/>
          <a:p>
            <a:fld id="{A50DD82B-B5BC-4473-B76A-ED85DB153412}" type="datetime1">
              <a:rPr kumimoji="1" lang="ja-JP" altLang="en-US" smtClean="0"/>
              <a:t>2018/12/5</a:t>
            </a:fld>
            <a:endParaRPr kumimoji="1" lang="ja-JP" altLang="en-US"/>
          </a:p>
        </p:txBody>
      </p:sp>
      <p:sp>
        <p:nvSpPr>
          <p:cNvPr id="3" name="フッター プレースホルダー 2">
            <a:extLst>
              <a:ext uri="{FF2B5EF4-FFF2-40B4-BE49-F238E27FC236}">
                <a16:creationId xmlns:a16="http://schemas.microsoft.com/office/drawing/2014/main" xmlns="" id="{2D573548-A643-4F56-8378-D1CDCD784033}"/>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xmlns="" id="{24EAB7A8-8868-4F3D-AD1B-5C9580F1E242}"/>
              </a:ext>
            </a:extLst>
          </p:cNvPr>
          <p:cNvSpPr>
            <a:spLocks noGrp="1"/>
          </p:cNvSpPr>
          <p:nvPr>
            <p:ph type="sldNum" sz="quarter" idx="12"/>
          </p:nvPr>
        </p:nvSpPr>
        <p:spPr/>
        <p:txBody>
          <a:bodyPr/>
          <a:lstStyle/>
          <a:p>
            <a:fld id="{1435AB92-1D5D-4C0B-B769-70013604D190}" type="slidenum">
              <a:rPr kumimoji="1" lang="ja-JP" altLang="en-US" smtClean="0"/>
              <a:t>‹#›</a:t>
            </a:fld>
            <a:endParaRPr kumimoji="1" lang="ja-JP" altLang="en-US"/>
          </a:p>
        </p:txBody>
      </p:sp>
    </p:spTree>
    <p:extLst>
      <p:ext uri="{BB962C8B-B14F-4D97-AF65-F5344CB8AC3E}">
        <p14:creationId xmlns:p14="http://schemas.microsoft.com/office/powerpoint/2010/main" val="500035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23800E85-D454-4902-BD5E-2EE6BE9325B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8F680708-C8CD-4DAB-8CC8-CC697695AF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xmlns="" id="{7EBAB175-2D2F-4CC0-9C93-2492B5455A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xmlns="" id="{2BC509DB-DC6F-4383-B73A-50866B5FE839}"/>
              </a:ext>
            </a:extLst>
          </p:cNvPr>
          <p:cNvSpPr>
            <a:spLocks noGrp="1"/>
          </p:cNvSpPr>
          <p:nvPr>
            <p:ph type="dt" sz="half" idx="10"/>
          </p:nvPr>
        </p:nvSpPr>
        <p:spPr/>
        <p:txBody>
          <a:bodyPr/>
          <a:lstStyle/>
          <a:p>
            <a:fld id="{47DABD3D-6018-4C44-BE1F-CCED7BAD64E6}" type="datetime1">
              <a:rPr kumimoji="1" lang="ja-JP" altLang="en-US" smtClean="0"/>
              <a:t>2018/12/5</a:t>
            </a:fld>
            <a:endParaRPr kumimoji="1" lang="ja-JP" altLang="en-US"/>
          </a:p>
        </p:txBody>
      </p:sp>
      <p:sp>
        <p:nvSpPr>
          <p:cNvPr id="6" name="フッター プレースホルダー 5">
            <a:extLst>
              <a:ext uri="{FF2B5EF4-FFF2-40B4-BE49-F238E27FC236}">
                <a16:creationId xmlns:a16="http://schemas.microsoft.com/office/drawing/2014/main" xmlns="" id="{EBA45248-7C81-4585-8E01-6C09C12EEE2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xmlns="" id="{9E92DF41-912E-4D4C-A1CD-53A9B785767C}"/>
              </a:ext>
            </a:extLst>
          </p:cNvPr>
          <p:cNvSpPr>
            <a:spLocks noGrp="1"/>
          </p:cNvSpPr>
          <p:nvPr>
            <p:ph type="sldNum" sz="quarter" idx="12"/>
          </p:nvPr>
        </p:nvSpPr>
        <p:spPr/>
        <p:txBody>
          <a:bodyPr/>
          <a:lstStyle/>
          <a:p>
            <a:fld id="{1435AB92-1D5D-4C0B-B769-70013604D190}" type="slidenum">
              <a:rPr kumimoji="1" lang="ja-JP" altLang="en-US" smtClean="0"/>
              <a:t>‹#›</a:t>
            </a:fld>
            <a:endParaRPr kumimoji="1" lang="ja-JP" altLang="en-US"/>
          </a:p>
        </p:txBody>
      </p:sp>
    </p:spTree>
    <p:extLst>
      <p:ext uri="{BB962C8B-B14F-4D97-AF65-F5344CB8AC3E}">
        <p14:creationId xmlns:p14="http://schemas.microsoft.com/office/powerpoint/2010/main" val="2522599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D5E68FF1-9EA9-4BD0-8976-5BD20B66CAC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xmlns="" id="{C44F86BF-6AC3-45D9-B018-5F586DFFBF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xmlns="" id="{F7E8D1A0-82A6-487A-977D-17961CE671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xmlns="" id="{7CBD9AC4-69E7-47D0-943E-8C264D64AC62}"/>
              </a:ext>
            </a:extLst>
          </p:cNvPr>
          <p:cNvSpPr>
            <a:spLocks noGrp="1"/>
          </p:cNvSpPr>
          <p:nvPr>
            <p:ph type="dt" sz="half" idx="10"/>
          </p:nvPr>
        </p:nvSpPr>
        <p:spPr/>
        <p:txBody>
          <a:bodyPr/>
          <a:lstStyle/>
          <a:p>
            <a:fld id="{A0DD452D-155A-455F-B6B3-7FB858EB6BFE}" type="datetime1">
              <a:rPr kumimoji="1" lang="ja-JP" altLang="en-US" smtClean="0"/>
              <a:t>2018/12/5</a:t>
            </a:fld>
            <a:endParaRPr kumimoji="1" lang="ja-JP" altLang="en-US"/>
          </a:p>
        </p:txBody>
      </p:sp>
      <p:sp>
        <p:nvSpPr>
          <p:cNvPr id="6" name="フッター プレースホルダー 5">
            <a:extLst>
              <a:ext uri="{FF2B5EF4-FFF2-40B4-BE49-F238E27FC236}">
                <a16:creationId xmlns:a16="http://schemas.microsoft.com/office/drawing/2014/main" xmlns="" id="{447E14E1-9935-4A3A-8F26-332EFDF8001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xmlns="" id="{E7481D74-19A5-4775-90AF-9452B0A20CA3}"/>
              </a:ext>
            </a:extLst>
          </p:cNvPr>
          <p:cNvSpPr>
            <a:spLocks noGrp="1"/>
          </p:cNvSpPr>
          <p:nvPr>
            <p:ph type="sldNum" sz="quarter" idx="12"/>
          </p:nvPr>
        </p:nvSpPr>
        <p:spPr/>
        <p:txBody>
          <a:bodyPr/>
          <a:lstStyle/>
          <a:p>
            <a:fld id="{1435AB92-1D5D-4C0B-B769-70013604D190}" type="slidenum">
              <a:rPr kumimoji="1" lang="ja-JP" altLang="en-US" smtClean="0"/>
              <a:t>‹#›</a:t>
            </a:fld>
            <a:endParaRPr kumimoji="1" lang="ja-JP" altLang="en-US"/>
          </a:p>
        </p:txBody>
      </p:sp>
    </p:spTree>
    <p:extLst>
      <p:ext uri="{BB962C8B-B14F-4D97-AF65-F5344CB8AC3E}">
        <p14:creationId xmlns:p14="http://schemas.microsoft.com/office/powerpoint/2010/main" val="3195453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xmlns="" id="{2830CC95-F2B0-4A97-843E-5EEF33AA11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78187B1E-BA79-4EAB-84FF-DDF451A308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DC9656CC-2B98-476E-AC1D-DEAEF217D9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AC2E77-2ECE-4B5D-BCE1-9E08A61C11C1}" type="datetime1">
              <a:rPr kumimoji="1" lang="ja-JP" altLang="en-US" smtClean="0"/>
              <a:t>2018/12/5</a:t>
            </a:fld>
            <a:endParaRPr kumimoji="1" lang="ja-JP" altLang="en-US"/>
          </a:p>
        </p:txBody>
      </p:sp>
      <p:sp>
        <p:nvSpPr>
          <p:cNvPr id="5" name="フッター プレースホルダー 4">
            <a:extLst>
              <a:ext uri="{FF2B5EF4-FFF2-40B4-BE49-F238E27FC236}">
                <a16:creationId xmlns:a16="http://schemas.microsoft.com/office/drawing/2014/main" xmlns="" id="{F868B825-0A5A-4C43-8C64-F8D80DF948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xmlns="" id="{2D12F47E-65CD-41D4-8142-225094B49D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35AB92-1D5D-4C0B-B769-70013604D190}" type="slidenum">
              <a:rPr kumimoji="1" lang="ja-JP" altLang="en-US" smtClean="0"/>
              <a:t>‹#›</a:t>
            </a:fld>
            <a:endParaRPr kumimoji="1" lang="ja-JP" altLang="en-US"/>
          </a:p>
        </p:txBody>
      </p:sp>
    </p:spTree>
    <p:extLst>
      <p:ext uri="{BB962C8B-B14F-4D97-AF65-F5344CB8AC3E}">
        <p14:creationId xmlns:p14="http://schemas.microsoft.com/office/powerpoint/2010/main" val="3752652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01AB208F-18D7-4629-BE16-B0AD4E07470C}"/>
              </a:ext>
            </a:extLst>
          </p:cNvPr>
          <p:cNvSpPr>
            <a:spLocks noGrp="1"/>
          </p:cNvSpPr>
          <p:nvPr>
            <p:ph type="ctrTitle"/>
          </p:nvPr>
        </p:nvSpPr>
        <p:spPr>
          <a:xfrm>
            <a:off x="828127" y="880829"/>
            <a:ext cx="10412083" cy="2387600"/>
          </a:xfrm>
        </p:spPr>
        <p:txBody>
          <a:bodyPr>
            <a:normAutofit/>
          </a:bodyPr>
          <a:lstStyle/>
          <a:p>
            <a:r>
              <a:rPr lang="ja-JP" altLang="ja-JP" dirty="0">
                <a:latin typeface="Yu Gothic Medium" panose="020B0400000000000000" pitchFamily="34" charset="-128"/>
                <a:ea typeface="Yu Gothic Medium" panose="020B0400000000000000" pitchFamily="34" charset="-128"/>
              </a:rPr>
              <a:t>第</a:t>
            </a:r>
            <a:r>
              <a:rPr lang="en-US" altLang="ja-JP" dirty="0">
                <a:latin typeface="Yu Gothic Medium" panose="020B0400000000000000" pitchFamily="34" charset="-128"/>
                <a:ea typeface="Yu Gothic Medium" panose="020B0400000000000000" pitchFamily="34" charset="-128"/>
              </a:rPr>
              <a:t>37</a:t>
            </a:r>
            <a:r>
              <a:rPr lang="ja-JP" altLang="ja-JP" dirty="0">
                <a:latin typeface="Yu Gothic Medium" panose="020B0400000000000000" pitchFamily="34" charset="-128"/>
                <a:ea typeface="Yu Gothic Medium" panose="020B0400000000000000" pitchFamily="34" charset="-128"/>
              </a:rPr>
              <a:t>回 沖縄広告協会</a:t>
            </a:r>
            <a:r>
              <a:rPr lang="en-US" altLang="ja-JP" dirty="0">
                <a:latin typeface="Yu Gothic Medium" panose="020B0400000000000000" pitchFamily="34" charset="-128"/>
                <a:ea typeface="Yu Gothic Medium" panose="020B0400000000000000" pitchFamily="34" charset="-128"/>
              </a:rPr>
              <a:t> </a:t>
            </a:r>
            <a:r>
              <a:rPr lang="ja-JP" altLang="ja-JP" dirty="0">
                <a:latin typeface="Yu Gothic Medium" panose="020B0400000000000000" pitchFamily="34" charset="-128"/>
                <a:ea typeface="Yu Gothic Medium" panose="020B0400000000000000" pitchFamily="34" charset="-128"/>
              </a:rPr>
              <a:t>広告賞 </a:t>
            </a:r>
            <a:r>
              <a:rPr lang="en-US" altLang="ja-JP" dirty="0">
                <a:latin typeface="Yu Gothic Medium" panose="020B0400000000000000" pitchFamily="34" charset="-128"/>
                <a:ea typeface="Yu Gothic Medium" panose="020B0400000000000000" pitchFamily="34" charset="-128"/>
              </a:rPr>
              <a:t/>
            </a:r>
            <a:br>
              <a:rPr lang="en-US" altLang="ja-JP" dirty="0">
                <a:latin typeface="Yu Gothic Medium" panose="020B0400000000000000" pitchFamily="34" charset="-128"/>
                <a:ea typeface="Yu Gothic Medium" panose="020B0400000000000000" pitchFamily="34" charset="-128"/>
              </a:rPr>
            </a:br>
            <a:r>
              <a:rPr lang="ja-JP" altLang="ja-JP" b="1" dirty="0">
                <a:latin typeface="Yu Gothic Medium" panose="020B0400000000000000" pitchFamily="34" charset="-128"/>
                <a:ea typeface="Yu Gothic Medium" panose="020B0400000000000000" pitchFamily="34" charset="-128"/>
              </a:rPr>
              <a:t>応</a:t>
            </a:r>
            <a:r>
              <a:rPr lang="en-US" altLang="ja-JP" b="1" dirty="0">
                <a:latin typeface="Yu Gothic Medium" panose="020B0400000000000000" pitchFamily="34" charset="-128"/>
                <a:ea typeface="Yu Gothic Medium" panose="020B0400000000000000" pitchFamily="34" charset="-128"/>
              </a:rPr>
              <a:t> </a:t>
            </a:r>
            <a:r>
              <a:rPr lang="ja-JP" altLang="ja-JP" b="1" dirty="0">
                <a:latin typeface="Yu Gothic Medium" panose="020B0400000000000000" pitchFamily="34" charset="-128"/>
                <a:ea typeface="Yu Gothic Medium" panose="020B0400000000000000" pitchFamily="34" charset="-128"/>
              </a:rPr>
              <a:t>募</a:t>
            </a:r>
            <a:r>
              <a:rPr lang="en-US" altLang="ja-JP" b="1" dirty="0">
                <a:latin typeface="Yu Gothic Medium" panose="020B0400000000000000" pitchFamily="34" charset="-128"/>
                <a:ea typeface="Yu Gothic Medium" panose="020B0400000000000000" pitchFamily="34" charset="-128"/>
              </a:rPr>
              <a:t> </a:t>
            </a:r>
            <a:r>
              <a:rPr lang="ja-JP" altLang="ja-JP" b="1" dirty="0">
                <a:latin typeface="Yu Gothic Medium" panose="020B0400000000000000" pitchFamily="34" charset="-128"/>
                <a:ea typeface="Yu Gothic Medium" panose="020B0400000000000000" pitchFamily="34" charset="-128"/>
              </a:rPr>
              <a:t>要</a:t>
            </a:r>
            <a:r>
              <a:rPr lang="en-US" altLang="ja-JP" b="1" dirty="0">
                <a:latin typeface="Yu Gothic Medium" panose="020B0400000000000000" pitchFamily="34" charset="-128"/>
                <a:ea typeface="Yu Gothic Medium" panose="020B0400000000000000" pitchFamily="34" charset="-128"/>
              </a:rPr>
              <a:t> </a:t>
            </a:r>
            <a:r>
              <a:rPr lang="ja-JP" altLang="ja-JP" b="1" dirty="0">
                <a:latin typeface="Yu Gothic Medium" panose="020B0400000000000000" pitchFamily="34" charset="-128"/>
                <a:ea typeface="Yu Gothic Medium" panose="020B0400000000000000" pitchFamily="34" charset="-128"/>
              </a:rPr>
              <a:t>項</a:t>
            </a:r>
            <a:endParaRPr kumimoji="1" lang="ja-JP" altLang="en-US" b="1" dirty="0">
              <a:latin typeface="Yu Gothic Medium" panose="020B0400000000000000" pitchFamily="34" charset="-128"/>
              <a:ea typeface="Yu Gothic Medium" panose="020B0400000000000000" pitchFamily="34" charset="-128"/>
            </a:endParaRPr>
          </a:p>
        </p:txBody>
      </p:sp>
      <p:sp>
        <p:nvSpPr>
          <p:cNvPr id="3" name="字幕 2">
            <a:extLst>
              <a:ext uri="{FF2B5EF4-FFF2-40B4-BE49-F238E27FC236}">
                <a16:creationId xmlns:a16="http://schemas.microsoft.com/office/drawing/2014/main" xmlns="" id="{28A96063-2E11-47DE-88DE-540390D68FFC}"/>
              </a:ext>
            </a:extLst>
          </p:cNvPr>
          <p:cNvSpPr>
            <a:spLocks noGrp="1"/>
          </p:cNvSpPr>
          <p:nvPr>
            <p:ph type="subTitle" idx="1"/>
          </p:nvPr>
        </p:nvSpPr>
        <p:spPr>
          <a:xfrm>
            <a:off x="1524000" y="3847381"/>
            <a:ext cx="9144000" cy="2234241"/>
          </a:xfrm>
        </p:spPr>
        <p:txBody>
          <a:bodyPr>
            <a:normAutofit lnSpcReduction="10000"/>
          </a:bodyPr>
          <a:lstStyle/>
          <a:p>
            <a:endParaRPr lang="ja-JP" altLang="ja-JP" dirty="0"/>
          </a:p>
          <a:p>
            <a:r>
              <a:rPr lang="ja-JP" altLang="ja-JP" dirty="0">
                <a:latin typeface="Yu Gothic Medium" panose="020B0500000000000000" pitchFamily="50" charset="-128"/>
                <a:ea typeface="Yu Gothic Medium" panose="020B0500000000000000" pitchFamily="50" charset="-128"/>
              </a:rPr>
              <a:t>◆事務局 〒</a:t>
            </a:r>
            <a:r>
              <a:rPr lang="en-US" altLang="ja-JP" dirty="0">
                <a:latin typeface="Yu Gothic Medium" panose="020B0500000000000000" pitchFamily="50" charset="-128"/>
                <a:ea typeface="Yu Gothic Medium" panose="020B0500000000000000" pitchFamily="50" charset="-128"/>
              </a:rPr>
              <a:t>900-0015  </a:t>
            </a:r>
            <a:r>
              <a:rPr lang="ja-JP" altLang="ja-JP" dirty="0">
                <a:latin typeface="Yu Gothic Medium" panose="020B0500000000000000" pitchFamily="50" charset="-128"/>
                <a:ea typeface="Yu Gothic Medium" panose="020B0500000000000000" pitchFamily="50" charset="-128"/>
              </a:rPr>
              <a:t>那覇市久茂地</a:t>
            </a:r>
            <a:r>
              <a:rPr lang="en-US" altLang="ja-JP" dirty="0">
                <a:latin typeface="Yu Gothic Medium" panose="020B0500000000000000" pitchFamily="50" charset="-128"/>
                <a:ea typeface="Yu Gothic Medium" panose="020B0500000000000000" pitchFamily="50" charset="-128"/>
              </a:rPr>
              <a:t>3-21-1 </a:t>
            </a:r>
            <a:r>
              <a:rPr lang="ja-JP" altLang="ja-JP" dirty="0">
                <a:latin typeface="Yu Gothic Medium" panose="020B0500000000000000" pitchFamily="50" charset="-128"/>
                <a:ea typeface="Yu Gothic Medium" panose="020B0500000000000000" pitchFamily="50" charset="-128"/>
              </a:rPr>
              <a:t>國場ビル</a:t>
            </a:r>
            <a:r>
              <a:rPr lang="en-US" altLang="ja-JP" dirty="0">
                <a:latin typeface="Yu Gothic Medium" panose="020B0500000000000000" pitchFamily="50" charset="-128"/>
                <a:ea typeface="Yu Gothic Medium" panose="020B0500000000000000" pitchFamily="50" charset="-128"/>
              </a:rPr>
              <a:t>12</a:t>
            </a:r>
            <a:r>
              <a:rPr lang="ja-JP" altLang="ja-JP" dirty="0">
                <a:latin typeface="Yu Gothic Medium" panose="020B0500000000000000" pitchFamily="50" charset="-128"/>
                <a:ea typeface="Yu Gothic Medium" panose="020B0500000000000000" pitchFamily="50" charset="-128"/>
              </a:rPr>
              <a:t>階 </a:t>
            </a:r>
            <a:endParaRPr lang="en-US" altLang="ja-JP" dirty="0">
              <a:latin typeface="Yu Gothic Medium" panose="020B0500000000000000" pitchFamily="50" charset="-128"/>
              <a:ea typeface="Yu Gothic Medium" panose="020B0500000000000000" pitchFamily="50" charset="-128"/>
            </a:endParaRPr>
          </a:p>
          <a:p>
            <a:r>
              <a:rPr lang="ja-JP" altLang="ja-JP" dirty="0">
                <a:latin typeface="Yu Gothic Medium" panose="020B0500000000000000" pitchFamily="50" charset="-128"/>
                <a:ea typeface="Yu Gothic Medium" panose="020B0500000000000000" pitchFamily="50" charset="-128"/>
              </a:rPr>
              <a:t>（株）電通沖縄内</a:t>
            </a:r>
          </a:p>
          <a:p>
            <a:r>
              <a:rPr lang="en-US" altLang="ja-JP" dirty="0">
                <a:latin typeface="Yu Gothic Medium" panose="020B0500000000000000" pitchFamily="50" charset="-128"/>
                <a:ea typeface="Yu Gothic Medium" panose="020B0500000000000000" pitchFamily="50" charset="-128"/>
              </a:rPr>
              <a:t> TEL </a:t>
            </a:r>
            <a:r>
              <a:rPr lang="ja-JP" altLang="ja-JP" dirty="0">
                <a:latin typeface="Yu Gothic Medium" panose="020B0500000000000000" pitchFamily="50" charset="-128"/>
                <a:ea typeface="Yu Gothic Medium" panose="020B0500000000000000" pitchFamily="50" charset="-128"/>
              </a:rPr>
              <a:t>：</a:t>
            </a:r>
            <a:r>
              <a:rPr lang="en-US" altLang="ja-JP" dirty="0">
                <a:latin typeface="Yu Gothic Medium" panose="020B0500000000000000" pitchFamily="50" charset="-128"/>
                <a:ea typeface="Yu Gothic Medium" panose="020B0500000000000000" pitchFamily="50" charset="-128"/>
              </a:rPr>
              <a:t>098</a:t>
            </a:r>
            <a:r>
              <a:rPr lang="ja-JP" altLang="ja-JP" dirty="0">
                <a:latin typeface="Yu Gothic Medium" panose="020B0500000000000000" pitchFamily="50" charset="-128"/>
                <a:ea typeface="Yu Gothic Medium" panose="020B0500000000000000" pitchFamily="50" charset="-128"/>
              </a:rPr>
              <a:t>（</a:t>
            </a:r>
            <a:r>
              <a:rPr lang="en-US" altLang="ja-JP" dirty="0">
                <a:latin typeface="Yu Gothic Medium" panose="020B0500000000000000" pitchFamily="50" charset="-128"/>
                <a:ea typeface="Yu Gothic Medium" panose="020B0500000000000000" pitchFamily="50" charset="-128"/>
              </a:rPr>
              <a:t>869</a:t>
            </a:r>
            <a:r>
              <a:rPr lang="ja-JP" altLang="ja-JP" dirty="0">
                <a:latin typeface="Yu Gothic Medium" panose="020B0500000000000000" pitchFamily="50" charset="-128"/>
                <a:ea typeface="Yu Gothic Medium" panose="020B0500000000000000" pitchFamily="50" charset="-128"/>
              </a:rPr>
              <a:t>）</a:t>
            </a:r>
            <a:r>
              <a:rPr lang="en-US" altLang="ja-JP" dirty="0">
                <a:latin typeface="Yu Gothic Medium" panose="020B0500000000000000" pitchFamily="50" charset="-128"/>
                <a:ea typeface="Yu Gothic Medium" panose="020B0500000000000000" pitchFamily="50" charset="-128"/>
              </a:rPr>
              <a:t>0047</a:t>
            </a:r>
            <a:r>
              <a:rPr lang="ja-JP" altLang="ja-JP" dirty="0">
                <a:latin typeface="Yu Gothic Medium" panose="020B0500000000000000" pitchFamily="50" charset="-128"/>
                <a:ea typeface="Yu Gothic Medium" panose="020B0500000000000000" pitchFamily="50" charset="-128"/>
              </a:rPr>
              <a:t>　</a:t>
            </a:r>
            <a:r>
              <a:rPr lang="en-US" altLang="ja-JP" dirty="0">
                <a:latin typeface="Yu Gothic Medium" panose="020B0500000000000000" pitchFamily="50" charset="-128"/>
                <a:ea typeface="Yu Gothic Medium" panose="020B0500000000000000" pitchFamily="50" charset="-128"/>
              </a:rPr>
              <a:t> FAX</a:t>
            </a:r>
            <a:r>
              <a:rPr lang="ja-JP" altLang="ja-JP" dirty="0">
                <a:latin typeface="Yu Gothic Medium" panose="020B0500000000000000" pitchFamily="50" charset="-128"/>
                <a:ea typeface="Yu Gothic Medium" panose="020B0500000000000000" pitchFamily="50" charset="-128"/>
              </a:rPr>
              <a:t>：</a:t>
            </a:r>
            <a:r>
              <a:rPr lang="en-US" altLang="ja-JP" dirty="0">
                <a:latin typeface="Yu Gothic Medium" panose="020B0500000000000000" pitchFamily="50" charset="-128"/>
                <a:ea typeface="Yu Gothic Medium" panose="020B0500000000000000" pitchFamily="50" charset="-128"/>
              </a:rPr>
              <a:t> 098</a:t>
            </a:r>
            <a:r>
              <a:rPr lang="ja-JP" altLang="ja-JP" dirty="0">
                <a:latin typeface="Yu Gothic Medium" panose="020B0500000000000000" pitchFamily="50" charset="-128"/>
                <a:ea typeface="Yu Gothic Medium" panose="020B0500000000000000" pitchFamily="50" charset="-128"/>
              </a:rPr>
              <a:t>（</a:t>
            </a:r>
            <a:r>
              <a:rPr lang="en-US" altLang="ja-JP" dirty="0">
                <a:latin typeface="Yu Gothic Medium" panose="020B0500000000000000" pitchFamily="50" charset="-128"/>
                <a:ea typeface="Yu Gothic Medium" panose="020B0500000000000000" pitchFamily="50" charset="-128"/>
              </a:rPr>
              <a:t>860</a:t>
            </a:r>
            <a:r>
              <a:rPr lang="ja-JP" altLang="ja-JP" dirty="0">
                <a:latin typeface="Yu Gothic Medium" panose="020B0500000000000000" pitchFamily="50" charset="-128"/>
                <a:ea typeface="Yu Gothic Medium" panose="020B0500000000000000" pitchFamily="50" charset="-128"/>
              </a:rPr>
              <a:t>）</a:t>
            </a:r>
            <a:r>
              <a:rPr lang="en-US" altLang="ja-JP" dirty="0">
                <a:latin typeface="Yu Gothic Medium" panose="020B0500000000000000" pitchFamily="50" charset="-128"/>
                <a:ea typeface="Yu Gothic Medium" panose="020B0500000000000000" pitchFamily="50" charset="-128"/>
              </a:rPr>
              <a:t>1011</a:t>
            </a:r>
            <a:endParaRPr lang="ja-JP" altLang="ja-JP" dirty="0">
              <a:latin typeface="Yu Gothic Medium" panose="020B0500000000000000" pitchFamily="50" charset="-128"/>
              <a:ea typeface="Yu Gothic Medium" panose="020B0500000000000000" pitchFamily="50" charset="-128"/>
            </a:endParaRPr>
          </a:p>
          <a:p>
            <a:r>
              <a:rPr lang="ja-JP" altLang="ja-JP" dirty="0">
                <a:latin typeface="Yu Gothic Medium" panose="020B0500000000000000" pitchFamily="50" charset="-128"/>
                <a:ea typeface="Yu Gothic Medium" panose="020B0500000000000000" pitchFamily="50" charset="-128"/>
              </a:rPr>
              <a:t>お問い合わせ：平日</a:t>
            </a:r>
            <a:r>
              <a:rPr lang="en-US" altLang="ja-JP" dirty="0">
                <a:latin typeface="Yu Gothic Medium" panose="020B0500000000000000" pitchFamily="50" charset="-128"/>
                <a:ea typeface="Yu Gothic Medium" panose="020B0500000000000000" pitchFamily="50" charset="-128"/>
              </a:rPr>
              <a:t>10</a:t>
            </a:r>
            <a:r>
              <a:rPr lang="ja-JP" altLang="ja-JP" dirty="0">
                <a:latin typeface="Yu Gothic Medium" panose="020B0500000000000000" pitchFamily="50" charset="-128"/>
                <a:ea typeface="Yu Gothic Medium" panose="020B0500000000000000" pitchFamily="50" charset="-128"/>
              </a:rPr>
              <a:t>：</a:t>
            </a:r>
            <a:r>
              <a:rPr lang="en-US" altLang="ja-JP" dirty="0">
                <a:latin typeface="Yu Gothic Medium" panose="020B0500000000000000" pitchFamily="50" charset="-128"/>
                <a:ea typeface="Yu Gothic Medium" panose="020B0500000000000000" pitchFamily="50" charset="-128"/>
              </a:rPr>
              <a:t>00</a:t>
            </a:r>
            <a:r>
              <a:rPr lang="ja-JP" altLang="ja-JP" dirty="0">
                <a:latin typeface="Yu Gothic Medium" panose="020B0500000000000000" pitchFamily="50" charset="-128"/>
                <a:ea typeface="Yu Gothic Medium" panose="020B0500000000000000" pitchFamily="50" charset="-128"/>
              </a:rPr>
              <a:t>～</a:t>
            </a:r>
            <a:r>
              <a:rPr lang="en-US" altLang="ja-JP" dirty="0">
                <a:latin typeface="Yu Gothic Medium" panose="020B0500000000000000" pitchFamily="50" charset="-128"/>
                <a:ea typeface="Yu Gothic Medium" panose="020B0500000000000000" pitchFamily="50" charset="-128"/>
              </a:rPr>
              <a:t>17</a:t>
            </a:r>
            <a:r>
              <a:rPr lang="ja-JP" altLang="ja-JP" dirty="0">
                <a:latin typeface="Yu Gothic Medium" panose="020B0500000000000000" pitchFamily="50" charset="-128"/>
                <a:ea typeface="Yu Gothic Medium" panose="020B0500000000000000" pitchFamily="50" charset="-128"/>
              </a:rPr>
              <a:t>：</a:t>
            </a:r>
            <a:r>
              <a:rPr lang="en-US" altLang="ja-JP" dirty="0">
                <a:latin typeface="Yu Gothic Medium" panose="020B0500000000000000" pitchFamily="50" charset="-128"/>
                <a:ea typeface="Yu Gothic Medium" panose="020B0500000000000000" pitchFamily="50" charset="-128"/>
              </a:rPr>
              <a:t>00</a:t>
            </a:r>
            <a:endParaRPr lang="ja-JP" altLang="ja-JP" dirty="0">
              <a:latin typeface="Yu Gothic Medium" panose="020B0500000000000000" pitchFamily="50" charset="-128"/>
              <a:ea typeface="Yu Gothic Medium" panose="020B0500000000000000" pitchFamily="50" charset="-128"/>
            </a:endParaRPr>
          </a:p>
          <a:p>
            <a:endParaRPr kumimoji="1" lang="ja-JP" altLang="en-US" dirty="0"/>
          </a:p>
        </p:txBody>
      </p:sp>
      <p:sp>
        <p:nvSpPr>
          <p:cNvPr id="5" name="テキスト ボックス 4">
            <a:extLst>
              <a:ext uri="{FF2B5EF4-FFF2-40B4-BE49-F238E27FC236}">
                <a16:creationId xmlns:a16="http://schemas.microsoft.com/office/drawing/2014/main" xmlns="" id="{5C7CB851-5571-4FEB-9159-C680D19F9DF9}"/>
              </a:ext>
            </a:extLst>
          </p:cNvPr>
          <p:cNvSpPr txBox="1"/>
          <p:nvPr/>
        </p:nvSpPr>
        <p:spPr>
          <a:xfrm>
            <a:off x="10239556" y="6291242"/>
            <a:ext cx="1811547" cy="369332"/>
          </a:xfrm>
          <a:prstGeom prst="rect">
            <a:avLst/>
          </a:prstGeom>
          <a:noFill/>
        </p:spPr>
        <p:txBody>
          <a:bodyPr wrap="square" rtlCol="0">
            <a:spAutoFit/>
          </a:bodyPr>
          <a:lstStyle/>
          <a:p>
            <a:r>
              <a:rPr kumimoji="1" lang="en-US" altLang="ja-JP" dirty="0">
                <a:solidFill>
                  <a:schemeClr val="bg1">
                    <a:lumMod val="75000"/>
                  </a:schemeClr>
                </a:solidFill>
              </a:rPr>
              <a:t>Ver.20181203</a:t>
            </a:r>
            <a:endParaRPr kumimoji="1" lang="ja-JP" altLang="en-US" dirty="0">
              <a:solidFill>
                <a:schemeClr val="bg1">
                  <a:lumMod val="75000"/>
                </a:schemeClr>
              </a:solidFill>
            </a:endParaRPr>
          </a:p>
        </p:txBody>
      </p:sp>
    </p:spTree>
    <p:extLst>
      <p:ext uri="{BB962C8B-B14F-4D97-AF65-F5344CB8AC3E}">
        <p14:creationId xmlns:p14="http://schemas.microsoft.com/office/powerpoint/2010/main" val="28564468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7462C54B-ACC4-46A7-B676-1BA06172C430}"/>
              </a:ext>
            </a:extLst>
          </p:cNvPr>
          <p:cNvSpPr>
            <a:spLocks noGrp="1"/>
          </p:cNvSpPr>
          <p:nvPr>
            <p:ph type="title"/>
          </p:nvPr>
        </p:nvSpPr>
        <p:spPr>
          <a:xfrm>
            <a:off x="838200" y="577970"/>
            <a:ext cx="10515600" cy="5417388"/>
          </a:xfrm>
        </p:spPr>
        <p:txBody>
          <a:bodyPr>
            <a:normAutofit/>
          </a:bodyPr>
          <a:lstStyle/>
          <a:p>
            <a:r>
              <a:rPr lang="ja-JP" altLang="ja-JP" sz="3100" dirty="0">
                <a:latin typeface="Yu Gothic Medium" panose="020B0500000000000000" pitchFamily="50" charset="-128"/>
                <a:ea typeface="Yu Gothic Medium" panose="020B0500000000000000" pitchFamily="50" charset="-128"/>
              </a:rPr>
              <a:t>＜実施にあたって ＞　</a:t>
            </a:r>
            <a:br>
              <a:rPr lang="ja-JP" altLang="ja-JP" sz="3100" dirty="0">
                <a:latin typeface="Yu Gothic Medium" panose="020B0500000000000000" pitchFamily="50" charset="-128"/>
                <a:ea typeface="Yu Gothic Medium" panose="020B0500000000000000" pitchFamily="50" charset="-128"/>
              </a:rPr>
            </a:br>
            <a:r>
              <a:rPr lang="ja-JP" altLang="ja-JP" sz="3100" dirty="0">
                <a:latin typeface="Yu Gothic Medium" panose="020B0500000000000000" pitchFamily="50" charset="-128"/>
                <a:ea typeface="Yu Gothic Medium" panose="020B0500000000000000" pitchFamily="50" charset="-128"/>
              </a:rPr>
              <a:t>沖縄広告協会会則第</a:t>
            </a:r>
            <a:r>
              <a:rPr lang="en-US" altLang="ja-JP" sz="3100" dirty="0">
                <a:latin typeface="Yu Gothic Medium" panose="020B0500000000000000" pitchFamily="50" charset="-128"/>
                <a:ea typeface="Yu Gothic Medium" panose="020B0500000000000000" pitchFamily="50" charset="-128"/>
              </a:rPr>
              <a:t>2</a:t>
            </a:r>
            <a:r>
              <a:rPr lang="ja-JP" altLang="ja-JP" sz="3100" dirty="0">
                <a:latin typeface="Yu Gothic Medium" panose="020B0500000000000000" pitchFamily="50" charset="-128"/>
                <a:ea typeface="Yu Gothic Medium" panose="020B0500000000000000" pitchFamily="50" charset="-128"/>
              </a:rPr>
              <a:t>条の（目的）に基づき会員社の</a:t>
            </a:r>
            <a:r>
              <a:rPr lang="ja-JP" altLang="en-US" sz="3100" dirty="0">
                <a:latin typeface="Yu Gothic Medium" panose="020B0500000000000000" pitchFamily="50" charset="-128"/>
                <a:ea typeface="Yu Gothic Medium" panose="020B0500000000000000" pitchFamily="50" charset="-128"/>
              </a:rPr>
              <a:t>　　</a:t>
            </a:r>
            <a:r>
              <a:rPr lang="ja-JP" altLang="ja-JP" sz="3100" dirty="0">
                <a:latin typeface="Yu Gothic Medium" panose="020B0500000000000000" pitchFamily="50" charset="-128"/>
                <a:ea typeface="Yu Gothic Medium" panose="020B0500000000000000" pitchFamily="50" charset="-128"/>
              </a:rPr>
              <a:t>広告技術の研鑚、広告知識の 普及向上を目指し、</a:t>
            </a:r>
            <a:br>
              <a:rPr lang="ja-JP" altLang="ja-JP" sz="3100" dirty="0">
                <a:latin typeface="Yu Gothic Medium" panose="020B0500000000000000" pitchFamily="50" charset="-128"/>
                <a:ea typeface="Yu Gothic Medium" panose="020B0500000000000000" pitchFamily="50" charset="-128"/>
              </a:rPr>
            </a:br>
            <a:r>
              <a:rPr lang="ja-JP" altLang="ja-JP" sz="3100" dirty="0">
                <a:latin typeface="Yu Gothic Medium" panose="020B0500000000000000" pitchFamily="50" charset="-128"/>
                <a:ea typeface="Yu Gothic Medium" panose="020B0500000000000000" pitchFamily="50" charset="-128"/>
              </a:rPr>
              <a:t>ひいては地域社会に対する広告への正しい理解と知識を</a:t>
            </a:r>
            <a:r>
              <a:rPr lang="en-US" altLang="ja-JP" sz="3100" dirty="0">
                <a:latin typeface="Yu Gothic Medium" panose="020B0500000000000000" pitchFamily="50" charset="-128"/>
                <a:ea typeface="Yu Gothic Medium" panose="020B0500000000000000" pitchFamily="50" charset="-128"/>
              </a:rPr>
              <a:t/>
            </a:r>
            <a:br>
              <a:rPr lang="en-US" altLang="ja-JP" sz="3100" dirty="0">
                <a:latin typeface="Yu Gothic Medium" panose="020B0500000000000000" pitchFamily="50" charset="-128"/>
                <a:ea typeface="Yu Gothic Medium" panose="020B0500000000000000" pitchFamily="50" charset="-128"/>
              </a:rPr>
            </a:br>
            <a:r>
              <a:rPr lang="ja-JP" altLang="ja-JP" sz="3100" dirty="0">
                <a:latin typeface="Yu Gothic Medium" panose="020B0500000000000000" pitchFamily="50" charset="-128"/>
                <a:ea typeface="Yu Gothic Medium" panose="020B0500000000000000" pitchFamily="50" charset="-128"/>
              </a:rPr>
              <a:t>深め、 あわせて地域文化の発展に寄与することを目的に、これを実施するものです。</a:t>
            </a:r>
            <a:br>
              <a:rPr lang="ja-JP" altLang="ja-JP" sz="3100" dirty="0">
                <a:latin typeface="Yu Gothic Medium" panose="020B0500000000000000" pitchFamily="50" charset="-128"/>
                <a:ea typeface="Yu Gothic Medium" panose="020B0500000000000000" pitchFamily="50" charset="-128"/>
              </a:rPr>
            </a:br>
            <a:r>
              <a:rPr lang="ja-JP" altLang="ja-JP" sz="3100" dirty="0">
                <a:latin typeface="Yu Gothic Medium" panose="020B0500000000000000" pitchFamily="50" charset="-128"/>
                <a:ea typeface="Yu Gothic Medium" panose="020B0500000000000000" pitchFamily="50" charset="-128"/>
              </a:rPr>
              <a:t>沖縄 県内で行なわれる総合的な広告作品コンテストとして</a:t>
            </a:r>
            <a:r>
              <a:rPr lang="ja-JP" altLang="ja-JP" sz="3100" dirty="0">
                <a:latin typeface="Yu Gothic Medium" panose="020B0500000000000000" pitchFamily="50" charset="-128"/>
                <a:ea typeface="Yu Gothic Medium" panose="020B0500000000000000" pitchFamily="50" charset="-128"/>
              </a:rPr>
              <a:t>は唯一の表彰制度です。</a:t>
            </a:r>
            <a:br>
              <a:rPr lang="ja-JP" altLang="ja-JP" sz="3100" dirty="0">
                <a:latin typeface="Yu Gothic Medium" panose="020B0500000000000000" pitchFamily="50" charset="-128"/>
                <a:ea typeface="Yu Gothic Medium" panose="020B0500000000000000" pitchFamily="50" charset="-128"/>
              </a:rPr>
            </a:br>
            <a:r>
              <a:rPr lang="ja-JP" altLang="ja-JP" sz="3100" dirty="0">
                <a:latin typeface="Yu Gothic Medium" panose="020B0500000000000000" pitchFamily="50" charset="-128"/>
                <a:ea typeface="Yu Gothic Medium" panose="020B0500000000000000" pitchFamily="50" charset="-128"/>
              </a:rPr>
              <a:t>会員社は勿論のこと非会員の皆様もふるってご応募下さい。</a:t>
            </a:r>
            <a:br>
              <a:rPr lang="ja-JP" altLang="ja-JP" sz="3100" dirty="0">
                <a:latin typeface="Yu Gothic Medium" panose="020B0500000000000000" pitchFamily="50" charset="-128"/>
                <a:ea typeface="Yu Gothic Medium" panose="020B0500000000000000" pitchFamily="50" charset="-128"/>
              </a:rPr>
            </a:br>
            <a:endParaRPr kumimoji="1" lang="ja-JP" altLang="en-US" sz="3100" dirty="0">
              <a:latin typeface="Yu Gothic Medium" panose="020B0500000000000000" pitchFamily="50" charset="-128"/>
              <a:ea typeface="Yu Gothic Medium" panose="020B0500000000000000" pitchFamily="50" charset="-128"/>
            </a:endParaRPr>
          </a:p>
        </p:txBody>
      </p:sp>
      <p:sp>
        <p:nvSpPr>
          <p:cNvPr id="6" name="スライド番号プレースホルダー 5">
            <a:extLst>
              <a:ext uri="{FF2B5EF4-FFF2-40B4-BE49-F238E27FC236}">
                <a16:creationId xmlns:a16="http://schemas.microsoft.com/office/drawing/2014/main" xmlns="" id="{E9765CD4-D097-4978-A9E3-D300BE75C6EB}"/>
              </a:ext>
            </a:extLst>
          </p:cNvPr>
          <p:cNvSpPr>
            <a:spLocks noGrp="1"/>
          </p:cNvSpPr>
          <p:nvPr>
            <p:ph type="sldNum" sz="quarter" idx="12"/>
          </p:nvPr>
        </p:nvSpPr>
        <p:spPr/>
        <p:txBody>
          <a:bodyPr/>
          <a:lstStyle/>
          <a:p>
            <a:fld id="{1435AB92-1D5D-4C0B-B769-70013604D190}" type="slidenum">
              <a:rPr kumimoji="1" lang="ja-JP" altLang="en-US" smtClean="0"/>
              <a:t>2</a:t>
            </a:fld>
            <a:endParaRPr kumimoji="1" lang="ja-JP" altLang="en-US"/>
          </a:p>
        </p:txBody>
      </p:sp>
    </p:spTree>
    <p:extLst>
      <p:ext uri="{BB962C8B-B14F-4D97-AF65-F5344CB8AC3E}">
        <p14:creationId xmlns:p14="http://schemas.microsoft.com/office/powerpoint/2010/main" val="1291074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xmlns="" id="{531EFEF1-7EFE-4545-9B37-96C0DDE487D5}"/>
              </a:ext>
            </a:extLst>
          </p:cNvPr>
          <p:cNvSpPr/>
          <p:nvPr/>
        </p:nvSpPr>
        <p:spPr>
          <a:xfrm>
            <a:off x="448572" y="484880"/>
            <a:ext cx="11188461" cy="5262979"/>
          </a:xfrm>
          <a:prstGeom prst="rect">
            <a:avLst/>
          </a:prstGeom>
        </p:spPr>
        <p:txBody>
          <a:bodyPr wrap="square">
            <a:spAutoFit/>
          </a:bodyPr>
          <a:lstStyle/>
          <a:p>
            <a:r>
              <a:rPr lang="ja-JP" altLang="en-US" sz="2400" dirty="0"/>
              <a:t>（</a:t>
            </a:r>
            <a:r>
              <a:rPr lang="en-US" altLang="ja-JP" sz="2400" dirty="0">
                <a:latin typeface="Yu Gothic Medium" panose="020B0500000000000000" pitchFamily="50" charset="-128"/>
                <a:ea typeface="Yu Gothic Medium" panose="020B0500000000000000" pitchFamily="50" charset="-128"/>
              </a:rPr>
              <a:t>1</a:t>
            </a:r>
            <a:r>
              <a:rPr lang="ja-JP" altLang="en-US" sz="2400" dirty="0">
                <a:latin typeface="Yu Gothic Medium" panose="020B0500000000000000" pitchFamily="50" charset="-128"/>
                <a:ea typeface="Yu Gothic Medium" panose="020B0500000000000000" pitchFamily="50" charset="-128"/>
              </a:rPr>
              <a:t>）応募条件</a:t>
            </a:r>
          </a:p>
          <a:p>
            <a:endParaRPr lang="en-US" altLang="ja-JP" sz="2400" dirty="0">
              <a:latin typeface="Yu Gothic Medium" panose="020B0500000000000000" pitchFamily="50" charset="-128"/>
              <a:ea typeface="Yu Gothic Medium" panose="020B0500000000000000" pitchFamily="50" charset="-128"/>
            </a:endParaRPr>
          </a:p>
          <a:p>
            <a:r>
              <a:rPr lang="ja-JP" altLang="en-US" sz="2400" dirty="0">
                <a:latin typeface="Yu Gothic Medium" panose="020B0500000000000000" pitchFamily="50" charset="-128"/>
                <a:ea typeface="Yu Gothic Medium" panose="020B0500000000000000" pitchFamily="50" charset="-128"/>
              </a:rPr>
              <a:t>応募者：広告主または、広告主の承諾を得た応募代行者</a:t>
            </a:r>
          </a:p>
          <a:p>
            <a:endParaRPr lang="en-US" altLang="ja-JP" sz="2400" dirty="0">
              <a:latin typeface="Yu Gothic Medium" panose="020B0500000000000000" pitchFamily="50" charset="-128"/>
              <a:ea typeface="Yu Gothic Medium" panose="020B0500000000000000" pitchFamily="50" charset="-128"/>
            </a:endParaRPr>
          </a:p>
          <a:p>
            <a:r>
              <a:rPr lang="ja-JP" altLang="en-US" sz="2400" dirty="0">
                <a:latin typeface="Yu Gothic Medium" panose="020B0500000000000000" pitchFamily="50" charset="-128"/>
                <a:ea typeface="Yu Gothic Medium" panose="020B0500000000000000" pitchFamily="50" charset="-128"/>
              </a:rPr>
              <a:t>対　象：県内に</a:t>
            </a:r>
            <a:r>
              <a:rPr lang="ja-JP" altLang="en-US" sz="2400" dirty="0" err="1">
                <a:latin typeface="Yu Gothic Medium" panose="020B0500000000000000" pitchFamily="50" charset="-128"/>
                <a:ea typeface="Yu Gothic Medium" panose="020B0500000000000000" pitchFamily="50" charset="-128"/>
              </a:rPr>
              <a:t>在する</a:t>
            </a:r>
            <a:r>
              <a:rPr lang="ja-JP" altLang="en-US" sz="2400" dirty="0">
                <a:latin typeface="Yu Gothic Medium" panose="020B0500000000000000" pitchFamily="50" charset="-128"/>
                <a:ea typeface="Yu Gothic Medium" panose="020B0500000000000000" pitchFamily="50" charset="-128"/>
              </a:rPr>
              <a:t>企業（支社、営業所、出張所を含む）もしくは、</a:t>
            </a:r>
            <a:endParaRPr lang="en-US" altLang="ja-JP" sz="2400" dirty="0">
              <a:latin typeface="Yu Gothic Medium" panose="020B0500000000000000" pitchFamily="50" charset="-128"/>
              <a:ea typeface="Yu Gothic Medium" panose="020B0500000000000000" pitchFamily="50" charset="-128"/>
            </a:endParaRPr>
          </a:p>
          <a:p>
            <a:r>
              <a:rPr lang="ja-JP" altLang="en-US" sz="2400" dirty="0">
                <a:latin typeface="Yu Gothic Medium" panose="020B0500000000000000" pitchFamily="50" charset="-128"/>
                <a:ea typeface="Yu Gothic Medium" panose="020B0500000000000000" pitchFamily="50" charset="-128"/>
              </a:rPr>
              <a:t>　　　　団 体・個人を広告主として制作された広告で</a:t>
            </a:r>
            <a:endParaRPr lang="en-US" altLang="ja-JP" sz="2400" dirty="0">
              <a:latin typeface="Yu Gothic Medium" panose="020B0500000000000000" pitchFamily="50" charset="-128"/>
              <a:ea typeface="Yu Gothic Medium" panose="020B0500000000000000" pitchFamily="50" charset="-128"/>
            </a:endParaRPr>
          </a:p>
          <a:p>
            <a:r>
              <a:rPr lang="ja-JP" altLang="en-US" sz="2400" dirty="0">
                <a:latin typeface="Yu Gothic Medium" panose="020B0500000000000000" pitchFamily="50" charset="-128"/>
                <a:ea typeface="Yu Gothic Medium" panose="020B0500000000000000" pitchFamily="50" charset="-128"/>
              </a:rPr>
              <a:t>　　　　</a:t>
            </a:r>
            <a:r>
              <a:rPr lang="en-US" altLang="ja-JP" sz="2400" b="1" dirty="0">
                <a:latin typeface="Yu Gothic Medium" panose="020B0500000000000000" pitchFamily="50" charset="-128"/>
                <a:ea typeface="Yu Gothic Medium" panose="020B0500000000000000" pitchFamily="50" charset="-128"/>
              </a:rPr>
              <a:t>2018</a:t>
            </a:r>
            <a:r>
              <a:rPr lang="ja-JP" altLang="en-US" sz="2400" b="1" dirty="0">
                <a:latin typeface="Yu Gothic Medium" panose="020B0500000000000000" pitchFamily="50" charset="-128"/>
                <a:ea typeface="Yu Gothic Medium" panose="020B0500000000000000" pitchFamily="50" charset="-128"/>
              </a:rPr>
              <a:t>年</a:t>
            </a:r>
            <a:r>
              <a:rPr lang="en-US" altLang="ja-JP" sz="2400" b="1" dirty="0">
                <a:latin typeface="Yu Gothic Medium" panose="020B0500000000000000" pitchFamily="50" charset="-128"/>
                <a:ea typeface="Yu Gothic Medium" panose="020B0500000000000000" pitchFamily="50" charset="-128"/>
              </a:rPr>
              <a:t>1</a:t>
            </a:r>
            <a:r>
              <a:rPr lang="ja-JP" altLang="en-US" sz="2400" b="1" dirty="0">
                <a:latin typeface="Yu Gothic Medium" panose="020B0500000000000000" pitchFamily="50" charset="-128"/>
                <a:ea typeface="Yu Gothic Medium" panose="020B0500000000000000" pitchFamily="50" charset="-128"/>
              </a:rPr>
              <a:t>月</a:t>
            </a:r>
            <a:r>
              <a:rPr lang="en-US" altLang="ja-JP" sz="2400" b="1" dirty="0">
                <a:latin typeface="Yu Gothic Medium" panose="020B0500000000000000" pitchFamily="50" charset="-128"/>
                <a:ea typeface="Yu Gothic Medium" panose="020B0500000000000000" pitchFamily="50" charset="-128"/>
              </a:rPr>
              <a:t>1</a:t>
            </a:r>
            <a:r>
              <a:rPr lang="ja-JP" altLang="en-US" sz="2400" b="1" dirty="0">
                <a:latin typeface="Yu Gothic Medium" panose="020B0500000000000000" pitchFamily="50" charset="-128"/>
                <a:ea typeface="Yu Gothic Medium" panose="020B0500000000000000" pitchFamily="50" charset="-128"/>
              </a:rPr>
              <a:t>日～ </a:t>
            </a:r>
            <a:r>
              <a:rPr lang="en-US" altLang="ja-JP" sz="2400" b="1" dirty="0">
                <a:latin typeface="Yu Gothic Medium" panose="020B0500000000000000" pitchFamily="50" charset="-128"/>
                <a:ea typeface="Yu Gothic Medium" panose="020B0500000000000000" pitchFamily="50" charset="-128"/>
              </a:rPr>
              <a:t>12</a:t>
            </a:r>
            <a:r>
              <a:rPr lang="ja-JP" altLang="en-US" sz="2400" b="1" dirty="0">
                <a:latin typeface="Yu Gothic Medium" panose="020B0500000000000000" pitchFamily="50" charset="-128"/>
                <a:ea typeface="Yu Gothic Medium" panose="020B0500000000000000" pitchFamily="50" charset="-128"/>
              </a:rPr>
              <a:t>月</a:t>
            </a:r>
            <a:r>
              <a:rPr lang="en-US" altLang="ja-JP" sz="2400" b="1" dirty="0">
                <a:latin typeface="Yu Gothic Medium" panose="020B0500000000000000" pitchFamily="50" charset="-128"/>
                <a:ea typeface="Yu Gothic Medium" panose="020B0500000000000000" pitchFamily="50" charset="-128"/>
              </a:rPr>
              <a:t>31</a:t>
            </a:r>
            <a:r>
              <a:rPr lang="ja-JP" altLang="en-US" sz="2400" b="1" dirty="0">
                <a:latin typeface="Yu Gothic Medium" panose="020B0500000000000000" pitchFamily="50" charset="-128"/>
                <a:ea typeface="Yu Gothic Medium" panose="020B0500000000000000" pitchFamily="50" charset="-128"/>
              </a:rPr>
              <a:t>日</a:t>
            </a:r>
            <a:r>
              <a:rPr lang="ja-JP" altLang="en-US" sz="2400" dirty="0">
                <a:latin typeface="Yu Gothic Medium" panose="020B0500000000000000" pitchFamily="50" charset="-128"/>
                <a:ea typeface="Yu Gothic Medium" panose="020B0500000000000000" pitchFamily="50" charset="-128"/>
              </a:rPr>
              <a:t>の期間中に、</a:t>
            </a:r>
            <a:endParaRPr lang="en-US" altLang="ja-JP" sz="2400" dirty="0">
              <a:latin typeface="Yu Gothic Medium" panose="020B0500000000000000" pitchFamily="50" charset="-128"/>
              <a:ea typeface="Yu Gothic Medium" panose="020B0500000000000000" pitchFamily="50" charset="-128"/>
            </a:endParaRPr>
          </a:p>
          <a:p>
            <a:r>
              <a:rPr lang="ja-JP" altLang="en-US" sz="2400" dirty="0">
                <a:latin typeface="Yu Gothic Medium" panose="020B0500000000000000" pitchFamily="50" charset="-128"/>
                <a:ea typeface="Yu Gothic Medium" panose="020B0500000000000000" pitchFamily="50" charset="-128"/>
              </a:rPr>
              <a:t>　　　　県内外で掲載・放送・掲出・頒布された広告作品を対象とする。</a:t>
            </a:r>
          </a:p>
          <a:p>
            <a:endParaRPr lang="en-US" altLang="ja-JP" sz="2400" dirty="0">
              <a:latin typeface="Yu Gothic Medium" panose="020B0500000000000000" pitchFamily="50" charset="-128"/>
              <a:ea typeface="Yu Gothic Medium" panose="020B0500000000000000" pitchFamily="50" charset="-128"/>
            </a:endParaRPr>
          </a:p>
          <a:p>
            <a:r>
              <a:rPr lang="ja-JP" altLang="en-US" sz="2400" dirty="0">
                <a:latin typeface="Yu Gothic Medium" panose="020B0500000000000000" pitchFamily="50" charset="-128"/>
                <a:ea typeface="Yu Gothic Medium" panose="020B0500000000000000" pitchFamily="50" charset="-128"/>
              </a:rPr>
              <a:t>制　作：企画制作を主に沖縄県内で行った広告</a:t>
            </a:r>
          </a:p>
          <a:p>
            <a:endParaRPr lang="en-US" altLang="ja-JP" sz="2400" dirty="0">
              <a:latin typeface="Yu Gothic Medium" panose="020B0500000000000000" pitchFamily="50" charset="-128"/>
              <a:ea typeface="Yu Gothic Medium" panose="020B0500000000000000" pitchFamily="50" charset="-128"/>
            </a:endParaRPr>
          </a:p>
          <a:p>
            <a:r>
              <a:rPr lang="ja-JP" altLang="en-US" sz="2400" dirty="0">
                <a:latin typeface="Yu Gothic Medium" panose="020B0500000000000000" pitchFamily="50" charset="-128"/>
                <a:ea typeface="Yu Gothic Medium" panose="020B0500000000000000" pitchFamily="50" charset="-128"/>
              </a:rPr>
              <a:t>備　考：</a:t>
            </a:r>
            <a:r>
              <a:rPr lang="ja-JP" altLang="en-US" sz="2400" b="1" u="sng" dirty="0">
                <a:latin typeface="Yu Gothic Medium" panose="020B0500000000000000" pitchFamily="50" charset="-128"/>
                <a:ea typeface="Yu Gothic Medium" panose="020B0500000000000000" pitchFamily="50" charset="-128"/>
              </a:rPr>
              <a:t>応募規定及び出品形態に違反した作品は審査対象から除外されます。</a:t>
            </a:r>
          </a:p>
          <a:p>
            <a:endParaRPr lang="ja-JP" altLang="en-US" sz="2400" dirty="0"/>
          </a:p>
          <a:p>
            <a:endParaRPr lang="en-US" altLang="ja-JP" sz="2400" dirty="0"/>
          </a:p>
        </p:txBody>
      </p:sp>
      <p:sp>
        <p:nvSpPr>
          <p:cNvPr id="5" name="スライド番号プレースホルダー 4">
            <a:extLst>
              <a:ext uri="{FF2B5EF4-FFF2-40B4-BE49-F238E27FC236}">
                <a16:creationId xmlns:a16="http://schemas.microsoft.com/office/drawing/2014/main" xmlns="" id="{9C318AFB-0A52-4321-B0E1-6A3EAE2F6D1E}"/>
              </a:ext>
            </a:extLst>
          </p:cNvPr>
          <p:cNvSpPr>
            <a:spLocks noGrp="1"/>
          </p:cNvSpPr>
          <p:nvPr>
            <p:ph type="sldNum" sz="quarter" idx="12"/>
          </p:nvPr>
        </p:nvSpPr>
        <p:spPr/>
        <p:txBody>
          <a:bodyPr/>
          <a:lstStyle/>
          <a:p>
            <a:fld id="{1435AB92-1D5D-4C0B-B769-70013604D190}" type="slidenum">
              <a:rPr kumimoji="1" lang="ja-JP" altLang="en-US" smtClean="0"/>
              <a:t>3</a:t>
            </a:fld>
            <a:endParaRPr kumimoji="1" lang="ja-JP" altLang="en-US"/>
          </a:p>
        </p:txBody>
      </p:sp>
    </p:spTree>
    <p:extLst>
      <p:ext uri="{BB962C8B-B14F-4D97-AF65-F5344CB8AC3E}">
        <p14:creationId xmlns:p14="http://schemas.microsoft.com/office/powerpoint/2010/main" val="4073542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xmlns="" id="{48F54314-5188-4ED1-8BB6-1CF4AA005482}"/>
              </a:ext>
            </a:extLst>
          </p:cNvPr>
          <p:cNvSpPr/>
          <p:nvPr/>
        </p:nvSpPr>
        <p:spPr>
          <a:xfrm>
            <a:off x="552096" y="517588"/>
            <a:ext cx="11205713" cy="6124754"/>
          </a:xfrm>
          <a:prstGeom prst="rect">
            <a:avLst/>
          </a:prstGeom>
        </p:spPr>
        <p:txBody>
          <a:bodyPr wrap="square">
            <a:spAutoFit/>
          </a:bodyPr>
          <a:lstStyle/>
          <a:p>
            <a:pPr algn="just">
              <a:spcAft>
                <a:spcPts val="0"/>
              </a:spcAft>
            </a:pPr>
            <a:r>
              <a:rPr lang="ja-JP" altLang="en-US" sz="3200" kern="100" dirty="0">
                <a:latin typeface="Yu Gothic Medium" panose="020B0500000000000000" pitchFamily="50" charset="-128"/>
                <a:ea typeface="Yu Gothic Medium" panose="020B0500000000000000" pitchFamily="50" charset="-128"/>
                <a:cs typeface="Times New Roman" panose="02020603050405020304" pitchFamily="18" charset="0"/>
              </a:rPr>
              <a:t>（</a:t>
            </a:r>
            <a:r>
              <a:rPr lang="en-US" altLang="ja-JP" sz="3200" kern="100" dirty="0">
                <a:latin typeface="Yu Gothic Medium" panose="020B0500000000000000" pitchFamily="50" charset="-128"/>
                <a:ea typeface="Yu Gothic Medium" panose="020B0500000000000000" pitchFamily="50" charset="-128"/>
                <a:cs typeface="Times New Roman" panose="02020603050405020304" pitchFamily="18" charset="0"/>
              </a:rPr>
              <a:t>2</a:t>
            </a:r>
            <a:r>
              <a:rPr lang="ja-JP" altLang="ja-JP" sz="3200" kern="100" dirty="0">
                <a:latin typeface="Yu Gothic Medium" panose="020B0500000000000000" pitchFamily="50" charset="-128"/>
                <a:ea typeface="Yu Gothic Medium" panose="020B0500000000000000" pitchFamily="50" charset="-128"/>
                <a:cs typeface="Times New Roman" panose="02020603050405020304" pitchFamily="18" charset="0"/>
              </a:rPr>
              <a:t>）応募受付 </a:t>
            </a:r>
            <a:endParaRPr lang="ja-JP" altLang="ja-JP" sz="3200" kern="100" dirty="0">
              <a:effectLst/>
              <a:latin typeface="Yu Gothic Medium" panose="020B0500000000000000" pitchFamily="50" charset="-128"/>
              <a:ea typeface="Yu Gothic Medium" panose="020B0500000000000000" pitchFamily="50" charset="-128"/>
              <a:cs typeface="Times New Roman" panose="02020603050405020304" pitchFamily="18" charset="0"/>
            </a:endParaRPr>
          </a:p>
          <a:p>
            <a:pPr indent="137160" algn="just">
              <a:spcAft>
                <a:spcPts val="0"/>
              </a:spcAft>
            </a:pPr>
            <a:endParaRPr lang="en-US" altLang="ja-JP" sz="2400" b="1" kern="100" dirty="0">
              <a:latin typeface="Yu Gothic Medium" panose="020B0500000000000000" pitchFamily="50" charset="-128"/>
              <a:ea typeface="Yu Gothic Medium" panose="020B0500000000000000" pitchFamily="50" charset="-128"/>
              <a:cs typeface="Times New Roman" panose="02020603050405020304" pitchFamily="18" charset="0"/>
            </a:endParaRPr>
          </a:p>
          <a:p>
            <a:pPr indent="137160" algn="just">
              <a:spcAft>
                <a:spcPts val="0"/>
              </a:spcAft>
            </a:pPr>
            <a:r>
              <a:rPr lang="ja-JP" altLang="ja-JP" sz="2400" kern="100" dirty="0">
                <a:latin typeface="Yu Gothic Medium" panose="020B0500000000000000" pitchFamily="50" charset="-128"/>
                <a:ea typeface="Yu Gothic Medium" panose="020B0500000000000000" pitchFamily="50" charset="-128"/>
                <a:cs typeface="Times New Roman" panose="02020603050405020304" pitchFamily="18" charset="0"/>
              </a:rPr>
              <a:t>受付期間：</a:t>
            </a:r>
            <a:r>
              <a:rPr lang="en-US" altLang="ja-JP" sz="2400" b="1" kern="100" dirty="0">
                <a:latin typeface="Yu Gothic Medium" panose="020B0500000000000000" pitchFamily="50" charset="-128"/>
                <a:ea typeface="Yu Gothic Medium" panose="020B0500000000000000" pitchFamily="50" charset="-128"/>
                <a:cs typeface="Times New Roman" panose="02020603050405020304" pitchFamily="18" charset="0"/>
              </a:rPr>
              <a:t>2019</a:t>
            </a:r>
            <a:r>
              <a:rPr lang="ja-JP" altLang="ja-JP" sz="2400" b="1" kern="100" dirty="0">
                <a:latin typeface="Yu Gothic Medium" panose="020B0500000000000000" pitchFamily="50" charset="-128"/>
                <a:ea typeface="Yu Gothic Medium" panose="020B0500000000000000" pitchFamily="50" charset="-128"/>
                <a:cs typeface="Times New Roman" panose="02020603050405020304" pitchFamily="18" charset="0"/>
              </a:rPr>
              <a:t>年</a:t>
            </a:r>
            <a:r>
              <a:rPr lang="en-US" altLang="ja-JP" sz="2400" b="1" kern="100" dirty="0">
                <a:latin typeface="Yu Gothic Medium" panose="020B0500000000000000" pitchFamily="50" charset="-128"/>
                <a:ea typeface="Yu Gothic Medium" panose="020B0500000000000000" pitchFamily="50" charset="-128"/>
                <a:cs typeface="Times New Roman" panose="02020603050405020304" pitchFamily="18" charset="0"/>
              </a:rPr>
              <a:t>1</a:t>
            </a:r>
            <a:r>
              <a:rPr lang="ja-JP" altLang="ja-JP" sz="2400" b="1" kern="100" dirty="0">
                <a:latin typeface="Yu Gothic Medium" panose="020B0500000000000000" pitchFamily="50" charset="-128"/>
                <a:ea typeface="Yu Gothic Medium" panose="020B0500000000000000" pitchFamily="50" charset="-128"/>
                <a:cs typeface="Times New Roman" panose="02020603050405020304" pitchFamily="18" charset="0"/>
              </a:rPr>
              <a:t>月</a:t>
            </a:r>
            <a:r>
              <a:rPr lang="en-US" altLang="ja-JP" sz="2400" b="1" kern="100" dirty="0">
                <a:latin typeface="Yu Gothic Medium" panose="020B0500000000000000" pitchFamily="50" charset="-128"/>
                <a:ea typeface="Yu Gothic Medium" panose="020B0500000000000000" pitchFamily="50" charset="-128"/>
                <a:cs typeface="Times New Roman" panose="02020603050405020304" pitchFamily="18" charset="0"/>
              </a:rPr>
              <a:t>16</a:t>
            </a:r>
            <a:r>
              <a:rPr lang="ja-JP" altLang="ja-JP" sz="2400" b="1" kern="100" dirty="0">
                <a:latin typeface="Yu Gothic Medium" panose="020B0500000000000000" pitchFamily="50" charset="-128"/>
                <a:ea typeface="Yu Gothic Medium" panose="020B0500000000000000" pitchFamily="50" charset="-128"/>
                <a:cs typeface="Times New Roman" panose="02020603050405020304" pitchFamily="18" charset="0"/>
              </a:rPr>
              <a:t>日（水）～</a:t>
            </a:r>
            <a:r>
              <a:rPr lang="en-US" altLang="ja-JP" sz="2400" b="1" kern="100" dirty="0">
                <a:latin typeface="Yu Gothic Medium" panose="020B0500000000000000" pitchFamily="50" charset="-128"/>
                <a:ea typeface="Yu Gothic Medium" panose="020B0500000000000000" pitchFamily="50" charset="-128"/>
                <a:cs typeface="Times New Roman" panose="02020603050405020304" pitchFamily="18" charset="0"/>
              </a:rPr>
              <a:t>1</a:t>
            </a:r>
            <a:r>
              <a:rPr lang="ja-JP" altLang="ja-JP" sz="2400" b="1" kern="100" dirty="0">
                <a:latin typeface="Yu Gothic Medium" panose="020B0500000000000000" pitchFamily="50" charset="-128"/>
                <a:ea typeface="Yu Gothic Medium" panose="020B0500000000000000" pitchFamily="50" charset="-128"/>
                <a:cs typeface="Times New Roman" panose="02020603050405020304" pitchFamily="18" charset="0"/>
              </a:rPr>
              <a:t>月</a:t>
            </a:r>
            <a:r>
              <a:rPr lang="en-US" altLang="ja-JP" sz="2400" b="1" kern="100" dirty="0">
                <a:latin typeface="Yu Gothic Medium" panose="020B0500000000000000" pitchFamily="50" charset="-128"/>
                <a:ea typeface="Yu Gothic Medium" panose="020B0500000000000000" pitchFamily="50" charset="-128"/>
                <a:cs typeface="Times New Roman" panose="02020603050405020304" pitchFamily="18" charset="0"/>
              </a:rPr>
              <a:t>18</a:t>
            </a:r>
            <a:r>
              <a:rPr lang="ja-JP" altLang="ja-JP" sz="2400" b="1" kern="100" dirty="0">
                <a:latin typeface="Yu Gothic Medium" panose="020B0500000000000000" pitchFamily="50" charset="-128"/>
                <a:ea typeface="Yu Gothic Medium" panose="020B0500000000000000" pitchFamily="50" charset="-128"/>
                <a:cs typeface="Times New Roman" panose="02020603050405020304" pitchFamily="18" charset="0"/>
              </a:rPr>
              <a:t>日（金）</a:t>
            </a:r>
            <a:endParaRPr lang="ja-JP" altLang="ja-JP" sz="2400" b="1" kern="100" dirty="0">
              <a:effectLst/>
              <a:latin typeface="Yu Gothic Medium" panose="020B0500000000000000" pitchFamily="50" charset="-128"/>
              <a:ea typeface="Yu Gothic Medium" panose="020B0500000000000000" pitchFamily="50" charset="-128"/>
              <a:cs typeface="Times New Roman" panose="02020603050405020304" pitchFamily="18" charset="0"/>
            </a:endParaRPr>
          </a:p>
          <a:p>
            <a:pPr indent="139700" algn="just"/>
            <a:r>
              <a:rPr lang="ja-JP" altLang="en-US" sz="2400" kern="100" dirty="0">
                <a:solidFill>
                  <a:srgbClr val="FF0000"/>
                </a:solidFill>
                <a:latin typeface="Yu Gothic Medium" panose="020B0500000000000000" pitchFamily="50" charset="-128"/>
                <a:ea typeface="Yu Gothic Medium" panose="020B0500000000000000" pitchFamily="50" charset="-128"/>
                <a:cs typeface="Times New Roman" panose="02020603050405020304" pitchFamily="18" charset="0"/>
              </a:rPr>
              <a:t>会社ごとに取りまとめいただき「</a:t>
            </a:r>
            <a:r>
              <a:rPr lang="ja-JP" altLang="ja-JP" sz="2400" kern="100" dirty="0">
                <a:solidFill>
                  <a:srgbClr val="FF0000"/>
                </a:solidFill>
                <a:latin typeface="Yu Gothic Medium" panose="020B0500000000000000" pitchFamily="50" charset="-128"/>
                <a:ea typeface="Yu Gothic Medium" panose="020B0500000000000000" pitchFamily="50" charset="-128"/>
                <a:cs typeface="Times New Roman" panose="02020603050405020304" pitchFamily="18" charset="0"/>
              </a:rPr>
              <a:t>申込書</a:t>
            </a:r>
            <a:r>
              <a:rPr lang="ja-JP" altLang="en-US" sz="2400" kern="100" dirty="0">
                <a:solidFill>
                  <a:srgbClr val="FF0000"/>
                </a:solidFill>
                <a:latin typeface="Yu Gothic Medium" panose="020B0500000000000000" pitchFamily="50" charset="-128"/>
                <a:ea typeface="Yu Gothic Medium" panose="020B0500000000000000" pitchFamily="50" charset="-128"/>
                <a:cs typeface="Times New Roman" panose="02020603050405020304" pitchFamily="18" charset="0"/>
              </a:rPr>
              <a:t>」</a:t>
            </a:r>
            <a:r>
              <a:rPr lang="ja-JP" altLang="ja-JP" sz="2400" kern="100" dirty="0">
                <a:solidFill>
                  <a:srgbClr val="FF0000"/>
                </a:solidFill>
                <a:latin typeface="Yu Gothic Medium" panose="020B0500000000000000" pitchFamily="50" charset="-128"/>
                <a:ea typeface="Yu Gothic Medium" panose="020B0500000000000000" pitchFamily="50" charset="-128"/>
                <a:cs typeface="Times New Roman" panose="02020603050405020304" pitchFamily="18" charset="0"/>
              </a:rPr>
              <a:t>を</a:t>
            </a:r>
            <a:r>
              <a:rPr lang="ja-JP" altLang="en-US" sz="2400" kern="100" dirty="0">
                <a:solidFill>
                  <a:srgbClr val="FF0000"/>
                </a:solidFill>
                <a:latin typeface="Yu Gothic Medium" panose="020B0500000000000000" pitchFamily="50" charset="-128"/>
                <a:ea typeface="Yu Gothic Medium" panose="020B0500000000000000" pitchFamily="50" charset="-128"/>
                <a:cs typeface="Times New Roman" panose="02020603050405020304" pitchFamily="18" charset="0"/>
              </a:rPr>
              <a:t>添付しメールにて</a:t>
            </a:r>
            <a:endParaRPr lang="en-US" altLang="ja-JP" sz="2400" kern="100" dirty="0">
              <a:solidFill>
                <a:srgbClr val="FF0000"/>
              </a:solidFill>
              <a:latin typeface="Yu Gothic Medium" panose="020B0500000000000000" pitchFamily="50" charset="-128"/>
              <a:ea typeface="Yu Gothic Medium" panose="020B0500000000000000" pitchFamily="50" charset="-128"/>
              <a:cs typeface="Times New Roman" panose="02020603050405020304" pitchFamily="18" charset="0"/>
            </a:endParaRPr>
          </a:p>
          <a:p>
            <a:pPr indent="139700" algn="just"/>
            <a:r>
              <a:rPr lang="ja-JP" altLang="en-US" sz="2400" kern="100" dirty="0">
                <a:solidFill>
                  <a:srgbClr val="FF0000"/>
                </a:solidFill>
                <a:latin typeface="Yu Gothic Medium" panose="020B0500000000000000" pitchFamily="50" charset="-128"/>
                <a:ea typeface="Yu Gothic Medium" panose="020B0500000000000000" pitchFamily="50" charset="-128"/>
                <a:cs typeface="Times New Roman" panose="02020603050405020304" pitchFamily="18" charset="0"/>
              </a:rPr>
              <a:t>お申し込みください。　</a:t>
            </a:r>
            <a:r>
              <a:rPr lang="en-US" altLang="ja-JP" sz="2400" kern="100" dirty="0">
                <a:latin typeface="Yu Gothic Medium" panose="020B0500000000000000" pitchFamily="50" charset="-128"/>
                <a:ea typeface="Yu Gothic Medium" panose="020B0500000000000000" pitchFamily="50" charset="-128"/>
                <a:cs typeface="Times New Roman" panose="02020603050405020304" pitchFamily="18" charset="0"/>
              </a:rPr>
              <a:t>E-mail</a:t>
            </a:r>
            <a:r>
              <a:rPr lang="ja-JP" altLang="ja-JP" sz="2400" kern="100" dirty="0">
                <a:latin typeface="Yu Gothic Medium" panose="020B0500000000000000" pitchFamily="50" charset="-128"/>
                <a:ea typeface="Yu Gothic Medium" panose="020B0500000000000000" pitchFamily="50" charset="-128"/>
                <a:cs typeface="Times New Roman" panose="02020603050405020304" pitchFamily="18" charset="0"/>
              </a:rPr>
              <a:t>　</a:t>
            </a:r>
            <a:r>
              <a:rPr lang="en-US" altLang="ja-JP" sz="2400" b="1" kern="100" dirty="0">
                <a:latin typeface="Yu Gothic Medium" panose="020B0500000000000000" pitchFamily="50" charset="-128"/>
                <a:ea typeface="Yu Gothic Medium" panose="020B0500000000000000" pitchFamily="50" charset="-128"/>
                <a:cs typeface="Times New Roman" panose="02020603050405020304" pitchFamily="18" charset="0"/>
              </a:rPr>
              <a:t>aki.takahashi@doj.dentsu.co.jp</a:t>
            </a:r>
          </a:p>
          <a:p>
            <a:pPr indent="139700" algn="just">
              <a:spcAft>
                <a:spcPts val="0"/>
              </a:spcAft>
            </a:pPr>
            <a:endParaRPr lang="en-US" altLang="ja-JP" sz="2400" kern="100" dirty="0">
              <a:solidFill>
                <a:srgbClr val="FF0000"/>
              </a:solidFill>
              <a:latin typeface="Yu Gothic Medium" panose="020B0500000000000000" pitchFamily="50" charset="-128"/>
              <a:ea typeface="Yu Gothic Medium" panose="020B0500000000000000" pitchFamily="50" charset="-128"/>
              <a:cs typeface="Times New Roman" panose="02020603050405020304" pitchFamily="18" charset="0"/>
            </a:endParaRPr>
          </a:p>
          <a:p>
            <a:pPr indent="139700" algn="just">
              <a:spcAft>
                <a:spcPts val="0"/>
              </a:spcAft>
            </a:pPr>
            <a:r>
              <a:rPr lang="ja-JP" altLang="en-US" sz="2400" kern="100" dirty="0">
                <a:latin typeface="Yu Gothic Medium" panose="020B0500000000000000" pitchFamily="50" charset="-128"/>
                <a:ea typeface="Yu Gothic Medium" panose="020B0500000000000000" pitchFamily="50" charset="-128"/>
                <a:cs typeface="Times New Roman" panose="02020603050405020304" pitchFamily="18" charset="0"/>
              </a:rPr>
              <a:t>申込書のファイル名をご社名に変更してください。</a:t>
            </a:r>
            <a:endParaRPr lang="en-US" altLang="ja-JP" sz="2400" kern="100" dirty="0">
              <a:latin typeface="Yu Gothic Medium" panose="020B0500000000000000" pitchFamily="50" charset="-128"/>
              <a:ea typeface="Yu Gothic Medium" panose="020B0500000000000000" pitchFamily="50" charset="-128"/>
              <a:cs typeface="Times New Roman" panose="02020603050405020304" pitchFamily="18" charset="0"/>
            </a:endParaRPr>
          </a:p>
          <a:p>
            <a:pPr algn="just">
              <a:spcAft>
                <a:spcPts val="0"/>
              </a:spcAft>
            </a:pPr>
            <a:r>
              <a:rPr lang="en-US" altLang="ja-JP" sz="2400" b="1" u="sng" kern="100" dirty="0">
                <a:latin typeface="Yu Gothic Medium" panose="020B0500000000000000" pitchFamily="50" charset="-128"/>
                <a:ea typeface="Yu Gothic Medium" panose="020B0500000000000000" pitchFamily="50" charset="-128"/>
                <a:cs typeface="Times New Roman" panose="02020603050405020304" pitchFamily="18" charset="0"/>
              </a:rPr>
              <a:t>※</a:t>
            </a:r>
            <a:r>
              <a:rPr lang="ja-JP" altLang="en-US" sz="2400" b="1" u="sng" kern="100" dirty="0">
                <a:latin typeface="Yu Gothic Medium" panose="020B0500000000000000" pitchFamily="50" charset="-128"/>
                <a:ea typeface="Yu Gothic Medium" panose="020B0500000000000000" pitchFamily="50" charset="-128"/>
                <a:cs typeface="Times New Roman" panose="02020603050405020304" pitchFamily="18" charset="0"/>
              </a:rPr>
              <a:t>メール送信後</a:t>
            </a:r>
            <a:r>
              <a:rPr lang="en-US" altLang="ja-JP" sz="2400" b="1" u="sng" kern="100" dirty="0">
                <a:latin typeface="Yu Gothic Medium" panose="020B0500000000000000" pitchFamily="50" charset="-128"/>
                <a:ea typeface="Yu Gothic Medium" panose="020B0500000000000000" pitchFamily="50" charset="-128"/>
                <a:cs typeface="Times New Roman" panose="02020603050405020304" pitchFamily="18" charset="0"/>
              </a:rPr>
              <a:t>2</a:t>
            </a:r>
            <a:r>
              <a:rPr lang="ja-JP" altLang="en-US" sz="2400" b="1" u="sng" kern="100" dirty="0">
                <a:latin typeface="Yu Gothic Medium" panose="020B0500000000000000" pitchFamily="50" charset="-128"/>
                <a:ea typeface="Yu Gothic Medium" panose="020B0500000000000000" pitchFamily="50" charset="-128"/>
                <a:cs typeface="Times New Roman" panose="02020603050405020304" pitchFamily="18" charset="0"/>
              </a:rPr>
              <a:t>営業日以内に事務局からの返信がない場合は</a:t>
            </a:r>
            <a:endParaRPr lang="en-US" altLang="ja-JP" sz="2400" b="1" u="sng" kern="100" dirty="0">
              <a:latin typeface="Yu Gothic Medium" panose="020B0500000000000000" pitchFamily="50" charset="-128"/>
              <a:ea typeface="Yu Gothic Medium" panose="020B0500000000000000" pitchFamily="50" charset="-128"/>
              <a:cs typeface="Times New Roman" panose="02020603050405020304" pitchFamily="18" charset="0"/>
            </a:endParaRPr>
          </a:p>
          <a:p>
            <a:pPr algn="just">
              <a:spcAft>
                <a:spcPts val="0"/>
              </a:spcAft>
            </a:pPr>
            <a:r>
              <a:rPr lang="ja-JP" altLang="en-US" sz="2400" b="1" u="sng" kern="100" dirty="0">
                <a:latin typeface="Yu Gothic Medium" panose="020B0500000000000000" pitchFamily="50" charset="-128"/>
                <a:ea typeface="Yu Gothic Medium" panose="020B0500000000000000" pitchFamily="50" charset="-128"/>
                <a:cs typeface="Times New Roman" panose="02020603050405020304" pitchFamily="18" charset="0"/>
              </a:rPr>
              <a:t>　お電話にてお問い合わせください。</a:t>
            </a:r>
            <a:endParaRPr lang="en-US" altLang="ja-JP" sz="2400" b="1" u="sng" kern="100" dirty="0">
              <a:latin typeface="Yu Gothic Medium" panose="020B0500000000000000" pitchFamily="50" charset="-128"/>
              <a:ea typeface="Yu Gothic Medium" panose="020B0500000000000000" pitchFamily="50" charset="-128"/>
              <a:cs typeface="Times New Roman" panose="02020603050405020304" pitchFamily="18" charset="0"/>
            </a:endParaRPr>
          </a:p>
          <a:p>
            <a:pPr algn="just">
              <a:spcAft>
                <a:spcPts val="0"/>
              </a:spcAft>
            </a:pPr>
            <a:r>
              <a:rPr lang="ja-JP" altLang="en-US" sz="2400" kern="100" dirty="0">
                <a:latin typeface="Yu Gothic Medium" panose="020B0500000000000000" pitchFamily="50" charset="-128"/>
                <a:ea typeface="Yu Gothic Medium" panose="020B0500000000000000" pitchFamily="50" charset="-128"/>
                <a:cs typeface="Times New Roman" panose="02020603050405020304" pitchFamily="18" charset="0"/>
              </a:rPr>
              <a:t>お問い合わせ：０９８－８６９－００４７（平日１０：００～１７：００）</a:t>
            </a:r>
            <a:endParaRPr lang="en-US" altLang="ja-JP" sz="2400" kern="100" dirty="0">
              <a:latin typeface="Yu Gothic Medium" panose="020B0500000000000000" pitchFamily="50" charset="-128"/>
              <a:ea typeface="Yu Gothic Medium" panose="020B0500000000000000" pitchFamily="50" charset="-128"/>
              <a:cs typeface="Times New Roman" panose="02020603050405020304" pitchFamily="18" charset="0"/>
            </a:endParaRPr>
          </a:p>
          <a:p>
            <a:pPr indent="139700" algn="just">
              <a:spcAft>
                <a:spcPts val="0"/>
              </a:spcAft>
            </a:pPr>
            <a:endParaRPr lang="ja-JP" altLang="ja-JP" sz="2400" b="1" kern="100" dirty="0">
              <a:effectLst/>
              <a:latin typeface="Yu Gothic Medium" panose="020B0500000000000000" pitchFamily="50" charset="-128"/>
              <a:ea typeface="Yu Gothic Medium" panose="020B0500000000000000" pitchFamily="50" charset="-128"/>
              <a:cs typeface="Times New Roman" panose="02020603050405020304" pitchFamily="18" charset="0"/>
            </a:endParaRPr>
          </a:p>
          <a:p>
            <a:pPr algn="just">
              <a:spcAft>
                <a:spcPts val="0"/>
              </a:spcAft>
            </a:pPr>
            <a:endParaRPr lang="en-US" altLang="ja-JP" sz="2400" kern="100" dirty="0">
              <a:latin typeface="Yu Gothic Medium" panose="020B0500000000000000" pitchFamily="50" charset="-128"/>
              <a:ea typeface="Yu Gothic Medium" panose="020B0500000000000000" pitchFamily="50" charset="-128"/>
              <a:cs typeface="Times New Roman" panose="02020603050405020304" pitchFamily="18" charset="0"/>
            </a:endParaRPr>
          </a:p>
          <a:p>
            <a:pPr algn="just">
              <a:spcAft>
                <a:spcPts val="0"/>
              </a:spcAft>
            </a:pPr>
            <a:r>
              <a:rPr lang="ja-JP" altLang="ja-JP" sz="2400" kern="100" dirty="0">
                <a:latin typeface="Yu Gothic Medium" panose="020B0500000000000000" pitchFamily="50" charset="-128"/>
                <a:ea typeface="Yu Gothic Medium" panose="020B0500000000000000" pitchFamily="50" charset="-128"/>
                <a:cs typeface="Times New Roman" panose="02020603050405020304" pitchFamily="18" charset="0"/>
              </a:rPr>
              <a:t>搬入期間：</a:t>
            </a:r>
            <a:r>
              <a:rPr lang="en-US" altLang="ja-JP" sz="2400" b="1" kern="100" dirty="0">
                <a:latin typeface="Yu Gothic Medium" panose="020B0500000000000000" pitchFamily="50" charset="-128"/>
                <a:ea typeface="Yu Gothic Medium" panose="020B0500000000000000" pitchFamily="50" charset="-128"/>
                <a:cs typeface="Times New Roman" panose="02020603050405020304" pitchFamily="18" charset="0"/>
              </a:rPr>
              <a:t>2019</a:t>
            </a:r>
            <a:r>
              <a:rPr lang="ja-JP" altLang="ja-JP" sz="2400" b="1" kern="100" dirty="0">
                <a:latin typeface="Yu Gothic Medium" panose="020B0500000000000000" pitchFamily="50" charset="-128"/>
                <a:ea typeface="Yu Gothic Medium" panose="020B0500000000000000" pitchFamily="50" charset="-128"/>
                <a:cs typeface="Times New Roman" panose="02020603050405020304" pitchFamily="18" charset="0"/>
              </a:rPr>
              <a:t>年</a:t>
            </a:r>
            <a:r>
              <a:rPr lang="en-US" altLang="ja-JP" sz="2400" b="1" kern="100" dirty="0">
                <a:latin typeface="Yu Gothic Medium" panose="020B0500000000000000" pitchFamily="50" charset="-128"/>
                <a:ea typeface="Yu Gothic Medium" panose="020B0500000000000000" pitchFamily="50" charset="-128"/>
                <a:cs typeface="Times New Roman" panose="02020603050405020304" pitchFamily="18" charset="0"/>
              </a:rPr>
              <a:t>1</a:t>
            </a:r>
            <a:r>
              <a:rPr lang="ja-JP" altLang="ja-JP" sz="2400" b="1" kern="100" dirty="0">
                <a:latin typeface="Yu Gothic Medium" panose="020B0500000000000000" pitchFamily="50" charset="-128"/>
                <a:ea typeface="Yu Gothic Medium" panose="020B0500000000000000" pitchFamily="50" charset="-128"/>
                <a:cs typeface="Times New Roman" panose="02020603050405020304" pitchFamily="18" charset="0"/>
              </a:rPr>
              <a:t>月</a:t>
            </a:r>
            <a:r>
              <a:rPr lang="en-US" altLang="ja-JP" sz="2400" b="1" kern="100" dirty="0">
                <a:latin typeface="Yu Gothic Medium" panose="020B0500000000000000" pitchFamily="50" charset="-128"/>
                <a:ea typeface="Yu Gothic Medium" panose="020B0500000000000000" pitchFamily="50" charset="-128"/>
                <a:cs typeface="Times New Roman" panose="02020603050405020304" pitchFamily="18" charset="0"/>
              </a:rPr>
              <a:t>23</a:t>
            </a:r>
            <a:r>
              <a:rPr lang="ja-JP" altLang="ja-JP" sz="2400" b="1" kern="100" dirty="0">
                <a:latin typeface="Yu Gothic Medium" panose="020B0500000000000000" pitchFamily="50" charset="-128"/>
                <a:ea typeface="Yu Gothic Medium" panose="020B0500000000000000" pitchFamily="50" charset="-128"/>
                <a:cs typeface="Times New Roman" panose="02020603050405020304" pitchFamily="18" charset="0"/>
              </a:rPr>
              <a:t>日（水）、</a:t>
            </a:r>
            <a:r>
              <a:rPr lang="en-US" altLang="ja-JP" sz="2400" b="1" kern="100" dirty="0">
                <a:latin typeface="Yu Gothic Medium" panose="020B0500000000000000" pitchFamily="50" charset="-128"/>
                <a:ea typeface="Yu Gothic Medium" panose="020B0500000000000000" pitchFamily="50" charset="-128"/>
                <a:cs typeface="Times New Roman" panose="02020603050405020304" pitchFamily="18" charset="0"/>
              </a:rPr>
              <a:t>24</a:t>
            </a:r>
            <a:r>
              <a:rPr lang="ja-JP" altLang="ja-JP" sz="2400" b="1" kern="100" dirty="0">
                <a:latin typeface="Yu Gothic Medium" panose="020B0500000000000000" pitchFamily="50" charset="-128"/>
                <a:ea typeface="Yu Gothic Medium" panose="020B0500000000000000" pitchFamily="50" charset="-128"/>
                <a:cs typeface="Times New Roman" panose="02020603050405020304" pitchFamily="18" charset="0"/>
              </a:rPr>
              <a:t>日（木）</a:t>
            </a:r>
            <a:r>
              <a:rPr lang="en-US" altLang="ja-JP" sz="2400" b="1" kern="100" dirty="0">
                <a:latin typeface="Yu Gothic Medium" panose="020B0500000000000000" pitchFamily="50" charset="-128"/>
                <a:ea typeface="Yu Gothic Medium" panose="020B0500000000000000" pitchFamily="50" charset="-128"/>
                <a:cs typeface="Times New Roman" panose="02020603050405020304" pitchFamily="18" charset="0"/>
              </a:rPr>
              <a:t>13</a:t>
            </a:r>
            <a:r>
              <a:rPr lang="ja-JP" altLang="ja-JP" sz="2400" b="1" kern="100" dirty="0">
                <a:latin typeface="Yu Gothic Medium" panose="020B0500000000000000" pitchFamily="50" charset="-128"/>
                <a:ea typeface="Yu Gothic Medium" panose="020B0500000000000000" pitchFamily="50" charset="-128"/>
                <a:cs typeface="Times New Roman" panose="02020603050405020304" pitchFamily="18" charset="0"/>
              </a:rPr>
              <a:t>：</a:t>
            </a:r>
            <a:r>
              <a:rPr lang="en-US" altLang="ja-JP" sz="2400" b="1" kern="100" dirty="0">
                <a:latin typeface="Yu Gothic Medium" panose="020B0500000000000000" pitchFamily="50" charset="-128"/>
                <a:ea typeface="Yu Gothic Medium" panose="020B0500000000000000" pitchFamily="50" charset="-128"/>
                <a:cs typeface="Times New Roman" panose="02020603050405020304" pitchFamily="18" charset="0"/>
              </a:rPr>
              <a:t>00</a:t>
            </a:r>
            <a:r>
              <a:rPr lang="ja-JP" altLang="ja-JP" sz="2400" b="1" kern="100" dirty="0">
                <a:latin typeface="Yu Gothic Medium" panose="020B0500000000000000" pitchFamily="50" charset="-128"/>
                <a:ea typeface="Yu Gothic Medium" panose="020B0500000000000000" pitchFamily="50" charset="-128"/>
                <a:cs typeface="Times New Roman" panose="02020603050405020304" pitchFamily="18" charset="0"/>
              </a:rPr>
              <a:t>～</a:t>
            </a:r>
            <a:r>
              <a:rPr lang="en-US" altLang="ja-JP" sz="2400" b="1" kern="100" dirty="0">
                <a:latin typeface="Yu Gothic Medium" panose="020B0500000000000000" pitchFamily="50" charset="-128"/>
                <a:ea typeface="Yu Gothic Medium" panose="020B0500000000000000" pitchFamily="50" charset="-128"/>
                <a:cs typeface="Times New Roman" panose="02020603050405020304" pitchFamily="18" charset="0"/>
              </a:rPr>
              <a:t>16</a:t>
            </a:r>
            <a:r>
              <a:rPr lang="ja-JP" altLang="ja-JP" sz="2400" b="1" kern="100" dirty="0">
                <a:latin typeface="Yu Gothic Medium" panose="020B0500000000000000" pitchFamily="50" charset="-128"/>
                <a:ea typeface="Yu Gothic Medium" panose="020B0500000000000000" pitchFamily="50" charset="-128"/>
                <a:cs typeface="Times New Roman" panose="02020603050405020304" pitchFamily="18" charset="0"/>
              </a:rPr>
              <a:t>：</a:t>
            </a:r>
            <a:r>
              <a:rPr lang="en-US" altLang="ja-JP" sz="2400" b="1" kern="100" dirty="0">
                <a:latin typeface="Yu Gothic Medium" panose="020B0500000000000000" pitchFamily="50" charset="-128"/>
                <a:ea typeface="Yu Gothic Medium" panose="020B0500000000000000" pitchFamily="50" charset="-128"/>
                <a:cs typeface="Times New Roman" panose="02020603050405020304" pitchFamily="18" charset="0"/>
              </a:rPr>
              <a:t>00 </a:t>
            </a:r>
            <a:endParaRPr lang="ja-JP" altLang="ja-JP" sz="2400" b="1" kern="100" dirty="0">
              <a:effectLst/>
              <a:latin typeface="Yu Gothic Medium" panose="020B0500000000000000" pitchFamily="50" charset="-128"/>
              <a:ea typeface="Yu Gothic Medium" panose="020B0500000000000000" pitchFamily="50" charset="-128"/>
              <a:cs typeface="Times New Roman" panose="02020603050405020304" pitchFamily="18" charset="0"/>
            </a:endParaRPr>
          </a:p>
          <a:p>
            <a:pPr algn="just">
              <a:spcAft>
                <a:spcPts val="0"/>
              </a:spcAft>
            </a:pPr>
            <a:r>
              <a:rPr lang="ja-JP" altLang="ja-JP" sz="2400" kern="100" dirty="0">
                <a:latin typeface="Yu Gothic Medium" panose="020B0500000000000000" pitchFamily="50" charset="-128"/>
                <a:ea typeface="Yu Gothic Medium" panose="020B0500000000000000" pitchFamily="50" charset="-128"/>
                <a:cs typeface="Times New Roman" panose="02020603050405020304" pitchFamily="18" charset="0"/>
              </a:rPr>
              <a:t>※他社様とのバッティングを防ぐため、</a:t>
            </a:r>
            <a:r>
              <a:rPr lang="ja-JP" altLang="ja-JP" sz="2400" u="sng" kern="100" dirty="0">
                <a:solidFill>
                  <a:srgbClr val="FF0000"/>
                </a:solidFill>
                <a:latin typeface="Yu Gothic Medium" panose="020B0500000000000000" pitchFamily="50" charset="-128"/>
                <a:ea typeface="Yu Gothic Medium" panose="020B0500000000000000" pitchFamily="50" charset="-128"/>
                <a:cs typeface="Times New Roman" panose="02020603050405020304" pitchFamily="18" charset="0"/>
              </a:rPr>
              <a:t>申し込み順に日時をご連絡致します。</a:t>
            </a:r>
            <a:endParaRPr lang="ja-JP" altLang="ja-JP" sz="2400" u="sng" kern="100" dirty="0">
              <a:solidFill>
                <a:srgbClr val="FF0000"/>
              </a:solidFill>
              <a:effectLst/>
              <a:latin typeface="Yu Gothic Medium" panose="020B0500000000000000" pitchFamily="50" charset="-128"/>
              <a:ea typeface="Yu Gothic Medium" panose="020B0500000000000000" pitchFamily="50" charset="-128"/>
              <a:cs typeface="Times New Roman" panose="02020603050405020304" pitchFamily="18" charset="0"/>
            </a:endParaRPr>
          </a:p>
          <a:p>
            <a:pPr algn="just">
              <a:spcAft>
                <a:spcPts val="0"/>
              </a:spcAft>
            </a:pPr>
            <a:r>
              <a:rPr lang="ja-JP" altLang="ja-JP" sz="2400" kern="100" dirty="0">
                <a:latin typeface="Yu Gothic Medium" panose="020B0500000000000000" pitchFamily="50" charset="-128"/>
                <a:ea typeface="Yu Gothic Medium" panose="020B0500000000000000" pitchFamily="50" charset="-128"/>
                <a:cs typeface="Times New Roman" panose="02020603050405020304" pitchFamily="18" charset="0"/>
              </a:rPr>
              <a:t>搬入場所：沖縄広告協会事務局</a:t>
            </a:r>
            <a:endParaRPr lang="en-US" altLang="ja-JP" sz="2400" kern="100" dirty="0">
              <a:latin typeface="Yu Gothic Medium" panose="020B0500000000000000" pitchFamily="50" charset="-128"/>
              <a:ea typeface="Yu Gothic Medium" panose="020B0500000000000000" pitchFamily="50" charset="-128"/>
              <a:cs typeface="Times New Roman" panose="02020603050405020304" pitchFamily="18" charset="0"/>
            </a:endParaRPr>
          </a:p>
          <a:p>
            <a:pPr algn="just">
              <a:spcAft>
                <a:spcPts val="0"/>
              </a:spcAft>
            </a:pPr>
            <a:r>
              <a:rPr lang="ja-JP" altLang="en-US" sz="2400" kern="100" dirty="0">
                <a:latin typeface="Yu Gothic Medium" panose="020B0500000000000000" pitchFamily="50" charset="-128"/>
                <a:ea typeface="Yu Gothic Medium" panose="020B0500000000000000" pitchFamily="50" charset="-128"/>
                <a:cs typeface="Times New Roman" panose="02020603050405020304" pitchFamily="18" charset="0"/>
              </a:rPr>
              <a:t>　　　　</a:t>
            </a:r>
            <a:r>
              <a:rPr lang="ja-JP" altLang="ja-JP" sz="2400" kern="100" dirty="0">
                <a:latin typeface="Yu Gothic Medium" panose="020B0500000000000000" pitchFamily="50" charset="-128"/>
                <a:ea typeface="Yu Gothic Medium" panose="020B0500000000000000" pitchFamily="50" charset="-128"/>
                <a:cs typeface="Times New Roman" panose="02020603050405020304" pitchFamily="18" charset="0"/>
              </a:rPr>
              <a:t>（那覇市久茂地</a:t>
            </a:r>
            <a:r>
              <a:rPr lang="en-US" altLang="ja-JP" sz="2400" kern="100" dirty="0">
                <a:latin typeface="Yu Gothic Medium" panose="020B0500000000000000" pitchFamily="50" charset="-128"/>
                <a:ea typeface="Yu Gothic Medium" panose="020B0500000000000000" pitchFamily="50" charset="-128"/>
                <a:cs typeface="Times New Roman" panose="02020603050405020304" pitchFamily="18" charset="0"/>
              </a:rPr>
              <a:t>3-21-1</a:t>
            </a:r>
            <a:r>
              <a:rPr lang="ja-JP" altLang="ja-JP" sz="2400" kern="100" dirty="0">
                <a:latin typeface="Yu Gothic Medium" panose="020B0500000000000000" pitchFamily="50" charset="-128"/>
                <a:ea typeface="Yu Gothic Medium" panose="020B0500000000000000" pitchFamily="50" charset="-128"/>
                <a:cs typeface="Times New Roman" panose="02020603050405020304" pitchFamily="18" charset="0"/>
              </a:rPr>
              <a:t>　國場ビル</a:t>
            </a:r>
            <a:r>
              <a:rPr lang="en-US" altLang="ja-JP" sz="2400" kern="100" dirty="0">
                <a:latin typeface="Yu Gothic Medium" panose="020B0500000000000000" pitchFamily="50" charset="-128"/>
                <a:ea typeface="Yu Gothic Medium" panose="020B0500000000000000" pitchFamily="50" charset="-128"/>
                <a:cs typeface="Times New Roman" panose="02020603050405020304" pitchFamily="18" charset="0"/>
              </a:rPr>
              <a:t>12</a:t>
            </a:r>
            <a:r>
              <a:rPr lang="ja-JP" altLang="ja-JP" sz="2400" kern="100" dirty="0">
                <a:latin typeface="Yu Gothic Medium" panose="020B0500000000000000" pitchFamily="50" charset="-128"/>
                <a:ea typeface="Yu Gothic Medium" panose="020B0500000000000000" pitchFamily="50" charset="-128"/>
                <a:cs typeface="Times New Roman" panose="02020603050405020304" pitchFamily="18" charset="0"/>
              </a:rPr>
              <a:t>階　電通沖縄内）</a:t>
            </a:r>
            <a:endParaRPr lang="ja-JP" altLang="ja-JP" sz="2400" kern="100" dirty="0">
              <a:effectLst/>
              <a:latin typeface="Yu Gothic Medium" panose="020B0500000000000000" pitchFamily="50" charset="-128"/>
              <a:ea typeface="Yu Gothic Medium" panose="020B0500000000000000" pitchFamily="50" charset="-128"/>
              <a:cs typeface="Times New Roman" panose="02020603050405020304" pitchFamily="18" charset="0"/>
            </a:endParaRPr>
          </a:p>
        </p:txBody>
      </p:sp>
      <p:sp>
        <p:nvSpPr>
          <p:cNvPr id="5" name="スライド番号プレースホルダー 4">
            <a:extLst>
              <a:ext uri="{FF2B5EF4-FFF2-40B4-BE49-F238E27FC236}">
                <a16:creationId xmlns:a16="http://schemas.microsoft.com/office/drawing/2014/main" xmlns="" id="{3F642503-59C2-4974-B967-10533F4295C2}"/>
              </a:ext>
            </a:extLst>
          </p:cNvPr>
          <p:cNvSpPr>
            <a:spLocks noGrp="1"/>
          </p:cNvSpPr>
          <p:nvPr>
            <p:ph type="sldNum" sz="quarter" idx="12"/>
          </p:nvPr>
        </p:nvSpPr>
        <p:spPr/>
        <p:txBody>
          <a:bodyPr/>
          <a:lstStyle/>
          <a:p>
            <a:fld id="{1435AB92-1D5D-4C0B-B769-70013604D190}" type="slidenum">
              <a:rPr kumimoji="1" lang="ja-JP" altLang="en-US" smtClean="0"/>
              <a:t>4</a:t>
            </a:fld>
            <a:endParaRPr kumimoji="1" lang="ja-JP" altLang="en-US"/>
          </a:p>
        </p:txBody>
      </p:sp>
    </p:spTree>
    <p:extLst>
      <p:ext uri="{BB962C8B-B14F-4D97-AF65-F5344CB8AC3E}">
        <p14:creationId xmlns:p14="http://schemas.microsoft.com/office/powerpoint/2010/main" val="1520432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xmlns="" id="{B922831C-681D-4AD5-A956-804D0A5268D6}"/>
              </a:ext>
            </a:extLst>
          </p:cNvPr>
          <p:cNvGraphicFramePr>
            <a:graphicFrameLocks noGrp="1"/>
          </p:cNvGraphicFramePr>
          <p:nvPr>
            <p:extLst>
              <p:ext uri="{D42A27DB-BD31-4B8C-83A1-F6EECF244321}">
                <p14:modId xmlns:p14="http://schemas.microsoft.com/office/powerpoint/2010/main" val="429254352"/>
              </p:ext>
            </p:extLst>
          </p:nvPr>
        </p:nvGraphicFramePr>
        <p:xfrm>
          <a:off x="467360" y="719664"/>
          <a:ext cx="11273193" cy="5211346"/>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xmlns="" val="2401758833"/>
                    </a:ext>
                  </a:extLst>
                </a:gridCol>
                <a:gridCol w="416560">
                  <a:extLst>
                    <a:ext uri="{9D8B030D-6E8A-4147-A177-3AD203B41FA5}">
                      <a16:colId xmlns:a16="http://schemas.microsoft.com/office/drawing/2014/main" xmlns="" val="3312645421"/>
                    </a:ext>
                  </a:extLst>
                </a:gridCol>
                <a:gridCol w="2103120">
                  <a:extLst>
                    <a:ext uri="{9D8B030D-6E8A-4147-A177-3AD203B41FA5}">
                      <a16:colId xmlns:a16="http://schemas.microsoft.com/office/drawing/2014/main" xmlns="" val="3274878448"/>
                    </a:ext>
                  </a:extLst>
                </a:gridCol>
                <a:gridCol w="1076960">
                  <a:extLst>
                    <a:ext uri="{9D8B030D-6E8A-4147-A177-3AD203B41FA5}">
                      <a16:colId xmlns:a16="http://schemas.microsoft.com/office/drawing/2014/main" xmlns="" val="3411298833"/>
                    </a:ext>
                  </a:extLst>
                </a:gridCol>
                <a:gridCol w="4196080">
                  <a:extLst>
                    <a:ext uri="{9D8B030D-6E8A-4147-A177-3AD203B41FA5}">
                      <a16:colId xmlns:a16="http://schemas.microsoft.com/office/drawing/2014/main" xmlns="" val="4029649968"/>
                    </a:ext>
                  </a:extLst>
                </a:gridCol>
                <a:gridCol w="2870873">
                  <a:extLst>
                    <a:ext uri="{9D8B030D-6E8A-4147-A177-3AD203B41FA5}">
                      <a16:colId xmlns:a16="http://schemas.microsoft.com/office/drawing/2014/main" xmlns="" val="1363402747"/>
                    </a:ext>
                  </a:extLst>
                </a:gridCol>
              </a:tblGrid>
              <a:tr h="593993">
                <a:tc>
                  <a:txBody>
                    <a:bodyPr/>
                    <a:lstStyle/>
                    <a:p>
                      <a:endParaRPr kumimoji="1" lang="ja-JP" altLang="en-US" dirty="0"/>
                    </a:p>
                  </a:txBody>
                  <a:tcPr/>
                </a:tc>
                <a:tc>
                  <a:txBody>
                    <a:bodyPr/>
                    <a:lstStyle/>
                    <a:p>
                      <a:endParaRPr kumimoji="1" lang="ja-JP" altLang="en-US"/>
                    </a:p>
                  </a:txBody>
                  <a:tcPr/>
                </a:tc>
                <a:tc>
                  <a:txBody>
                    <a:bodyPr/>
                    <a:lstStyle/>
                    <a:p>
                      <a:pPr algn="ctr"/>
                      <a:r>
                        <a:rPr kumimoji="1" lang="ja-JP" altLang="en-US" dirty="0"/>
                        <a:t>部門</a:t>
                      </a:r>
                    </a:p>
                  </a:txBody>
                  <a:tcPr anchor="ctr"/>
                </a:tc>
                <a:tc>
                  <a:txBody>
                    <a:bodyPr/>
                    <a:lstStyle/>
                    <a:p>
                      <a:pPr algn="ctr"/>
                      <a:r>
                        <a:rPr kumimoji="1" lang="ja-JP" altLang="en-US" dirty="0"/>
                        <a:t>出品料</a:t>
                      </a:r>
                    </a:p>
                  </a:txBody>
                  <a:tcPr anchor="ctr"/>
                </a:tc>
                <a:tc>
                  <a:txBody>
                    <a:bodyPr/>
                    <a:lstStyle/>
                    <a:p>
                      <a:pPr algn="ctr"/>
                      <a:r>
                        <a:rPr kumimoji="1" lang="ja-JP" altLang="en-US" dirty="0"/>
                        <a:t>応募規定</a:t>
                      </a:r>
                    </a:p>
                  </a:txBody>
                  <a:tcPr anchor="ctr"/>
                </a:tc>
                <a:tc>
                  <a:txBody>
                    <a:bodyPr/>
                    <a:lstStyle/>
                    <a:p>
                      <a:pPr algn="ctr"/>
                      <a:r>
                        <a:rPr kumimoji="1" lang="ja-JP" altLang="en-US" dirty="0"/>
                        <a:t>出品形態</a:t>
                      </a:r>
                    </a:p>
                  </a:txBody>
                  <a:tcPr anchor="ctr"/>
                </a:tc>
                <a:extLst>
                  <a:ext uri="{0D108BD9-81ED-4DB2-BD59-A6C34878D82A}">
                    <a16:rowId xmlns:a16="http://schemas.microsoft.com/office/drawing/2014/main" xmlns="" val="1708174686"/>
                  </a:ext>
                </a:extLst>
              </a:tr>
              <a:tr h="593993">
                <a:tc rowSpan="3">
                  <a:txBody>
                    <a:bodyPr/>
                    <a:lstStyle/>
                    <a:p>
                      <a:pPr algn="ctr"/>
                      <a:r>
                        <a:rPr kumimoji="1" lang="ja-JP" altLang="en-US" sz="2400" dirty="0"/>
                        <a:t>新聞広告</a:t>
                      </a:r>
                    </a:p>
                  </a:txBody>
                  <a:tcPr vert="eaVert" anchor="ctr"/>
                </a:tc>
                <a:tc>
                  <a:txBody>
                    <a:bodyPr/>
                    <a:lstStyle/>
                    <a:p>
                      <a:pPr algn="ctr"/>
                      <a:r>
                        <a:rPr kumimoji="1" lang="ja-JP" altLang="en-US" dirty="0"/>
                        <a:t>①</a:t>
                      </a:r>
                      <a:endParaRPr kumimoji="1" lang="en-US" altLang="ja-JP" dirty="0"/>
                    </a:p>
                  </a:txBody>
                  <a:tcPr anchor="ctr"/>
                </a:tc>
                <a:tc>
                  <a:txBody>
                    <a:bodyPr/>
                    <a:lstStyle/>
                    <a:p>
                      <a:r>
                        <a:rPr kumimoji="1" lang="ja-JP" altLang="en-US" dirty="0"/>
                        <a:t>新聞一般営業部門</a:t>
                      </a:r>
                    </a:p>
                  </a:txBody>
                  <a:tcPr anchor="ctr"/>
                </a:tc>
                <a:tc>
                  <a:txBody>
                    <a:bodyPr/>
                    <a:lstStyle/>
                    <a:p>
                      <a:r>
                        <a:rPr kumimoji="1" lang="en-US" altLang="ja-JP" dirty="0"/>
                        <a:t>3000</a:t>
                      </a:r>
                      <a:r>
                        <a:rPr kumimoji="1" lang="ja-JP" altLang="en-US" dirty="0"/>
                        <a:t>円</a:t>
                      </a:r>
                    </a:p>
                  </a:txBody>
                  <a:tcPr anchor="ctr"/>
                </a:tc>
                <a:tc>
                  <a:txBody>
                    <a:bodyPr/>
                    <a:lstStyle/>
                    <a:p>
                      <a:r>
                        <a:rPr kumimoji="1" lang="ja-JP" altLang="en-US" dirty="0"/>
                        <a:t>広告主の営業広告全般</a:t>
                      </a:r>
                    </a:p>
                  </a:txBody>
                  <a:tcPr anchor="ctr"/>
                </a:tc>
                <a:tc rowSpan="3">
                  <a:txBody>
                    <a:bodyPr/>
                    <a:lstStyle/>
                    <a:p>
                      <a:r>
                        <a:rPr kumimoji="1" lang="ja-JP" altLang="en-US" sz="1800" b="1" dirty="0"/>
                        <a:t>余白なし</a:t>
                      </a:r>
                      <a:r>
                        <a:rPr kumimoji="1" lang="ja-JP" altLang="en-US" sz="1800" dirty="0"/>
                        <a:t>のパネル仕上げ</a:t>
                      </a:r>
                      <a:r>
                        <a:rPr kumimoji="1" lang="ja-JP" altLang="en-US" sz="1400" dirty="0"/>
                        <a:t>（ガラス・木製パネル不可）</a:t>
                      </a:r>
                      <a:endParaRPr kumimoji="1" lang="en-US" altLang="ja-JP" sz="1400" dirty="0"/>
                    </a:p>
                    <a:p>
                      <a:r>
                        <a:rPr kumimoji="1" lang="ja-JP" altLang="en-US" sz="1800" dirty="0"/>
                        <a:t>作品添付シートをパネル裏面</a:t>
                      </a:r>
                      <a:r>
                        <a:rPr kumimoji="1" lang="ja-JP" altLang="en-US" sz="1800" b="1" u="sng" dirty="0">
                          <a:solidFill>
                            <a:schemeClr val="tx1"/>
                          </a:solidFill>
                        </a:rPr>
                        <a:t>右上</a:t>
                      </a:r>
                      <a:r>
                        <a:rPr kumimoji="1" lang="ja-JP" altLang="en-US" sz="1800" dirty="0"/>
                        <a:t>に貼る。</a:t>
                      </a:r>
                    </a:p>
                  </a:txBody>
                  <a:tcPr anchor="ctr"/>
                </a:tc>
                <a:extLst>
                  <a:ext uri="{0D108BD9-81ED-4DB2-BD59-A6C34878D82A}">
                    <a16:rowId xmlns:a16="http://schemas.microsoft.com/office/drawing/2014/main" xmlns="" val="144020083"/>
                  </a:ext>
                </a:extLst>
              </a:tr>
              <a:tr h="593993">
                <a:tc vMerge="1">
                  <a:txBody>
                    <a:bodyPr/>
                    <a:lstStyle/>
                    <a:p>
                      <a:endParaRPr kumimoji="1" lang="ja-JP" altLang="en-US" dirty="0"/>
                    </a:p>
                  </a:txBody>
                  <a:tcPr/>
                </a:tc>
                <a:tc>
                  <a:txBody>
                    <a:bodyPr/>
                    <a:lstStyle/>
                    <a:p>
                      <a:r>
                        <a:rPr kumimoji="1" lang="ja-JP" altLang="en-US" dirty="0"/>
                        <a:t>②</a:t>
                      </a:r>
                    </a:p>
                  </a:txBody>
                  <a:tcPr anchor="ctr"/>
                </a:tc>
                <a:tc>
                  <a:txBody>
                    <a:bodyPr/>
                    <a:lstStyle/>
                    <a:p>
                      <a:r>
                        <a:rPr kumimoji="1" lang="ja-JP" altLang="en-US" dirty="0"/>
                        <a:t>新聞企画連合・</a:t>
                      </a:r>
                      <a:endParaRPr kumimoji="1" lang="en-US" altLang="ja-JP" dirty="0"/>
                    </a:p>
                    <a:p>
                      <a:r>
                        <a:rPr kumimoji="1" lang="ja-JP" altLang="en-US" dirty="0"/>
                        <a:t>協賛部門</a:t>
                      </a:r>
                    </a:p>
                  </a:txBody>
                  <a:tcPr anchor="ctr"/>
                </a:tc>
                <a:tc>
                  <a:txBody>
                    <a:bodyPr/>
                    <a:lstStyle/>
                    <a:p>
                      <a:r>
                        <a:rPr kumimoji="1" lang="en-US" altLang="ja-JP" dirty="0"/>
                        <a:t>3000</a:t>
                      </a:r>
                      <a:r>
                        <a:rPr kumimoji="1" lang="ja-JP" altLang="en-US" dirty="0"/>
                        <a:t>円</a:t>
                      </a:r>
                    </a:p>
                  </a:txBody>
                  <a:tcPr anchor="ctr"/>
                </a:tc>
                <a:tc>
                  <a:txBody>
                    <a:bodyPr/>
                    <a:lstStyle/>
                    <a:p>
                      <a:r>
                        <a:rPr kumimoji="1" lang="ja-JP" altLang="en-US" sz="1800" dirty="0"/>
                        <a:t>新聞社・広告代理店等が企画立案した複数の広告主の協賛広告</a:t>
                      </a:r>
                      <a:endParaRPr kumimoji="1" lang="en-US" altLang="ja-JP" sz="1800" dirty="0"/>
                    </a:p>
                    <a:p>
                      <a:r>
                        <a:rPr kumimoji="1" lang="en-US" altLang="ja-JP" sz="1800" b="1" dirty="0">
                          <a:solidFill>
                            <a:srgbClr val="FF0000"/>
                          </a:solidFill>
                        </a:rPr>
                        <a:t>※</a:t>
                      </a:r>
                      <a:r>
                        <a:rPr kumimoji="1" lang="ja-JP" altLang="en-US" sz="1800" b="1" dirty="0">
                          <a:solidFill>
                            <a:srgbClr val="FF0000"/>
                          </a:solidFill>
                        </a:rPr>
                        <a:t>編集記事部分はパネルに含めない</a:t>
                      </a:r>
                    </a:p>
                  </a:txBody>
                  <a:tcPr anchor="ctr"/>
                </a:tc>
                <a:tc vMerge="1">
                  <a:txBody>
                    <a:bodyPr/>
                    <a:lstStyle/>
                    <a:p>
                      <a:endParaRPr kumimoji="1" lang="ja-JP" altLang="en-US" dirty="0"/>
                    </a:p>
                  </a:txBody>
                  <a:tcPr anchor="ctr"/>
                </a:tc>
                <a:extLst>
                  <a:ext uri="{0D108BD9-81ED-4DB2-BD59-A6C34878D82A}">
                    <a16:rowId xmlns:a16="http://schemas.microsoft.com/office/drawing/2014/main" xmlns="" val="1109377362"/>
                  </a:ext>
                </a:extLst>
              </a:tr>
              <a:tr h="593993">
                <a:tc vMerge="1">
                  <a:txBody>
                    <a:bodyPr/>
                    <a:lstStyle/>
                    <a:p>
                      <a:endParaRPr kumimoji="1" lang="ja-JP" altLang="en-US" dirty="0"/>
                    </a:p>
                  </a:txBody>
                  <a:tcPr/>
                </a:tc>
                <a:tc>
                  <a:txBody>
                    <a:bodyPr/>
                    <a:lstStyle/>
                    <a:p>
                      <a:r>
                        <a:rPr kumimoji="1" lang="ja-JP" altLang="en-US" dirty="0"/>
                        <a:t>③</a:t>
                      </a:r>
                    </a:p>
                  </a:txBody>
                  <a:tcPr anchor="ctr"/>
                </a:tc>
                <a:tc>
                  <a:txBody>
                    <a:bodyPr/>
                    <a:lstStyle/>
                    <a:p>
                      <a:r>
                        <a:rPr kumimoji="1" lang="ja-JP" altLang="en-US" dirty="0"/>
                        <a:t>新聞シリーズ部門</a:t>
                      </a:r>
                    </a:p>
                  </a:txBody>
                  <a:tcPr anchor="ctr"/>
                </a:tc>
                <a:tc>
                  <a:txBody>
                    <a:bodyPr/>
                    <a:lstStyle/>
                    <a:p>
                      <a:r>
                        <a:rPr kumimoji="1" lang="en-US" altLang="ja-JP" dirty="0"/>
                        <a:t>6000</a:t>
                      </a:r>
                      <a:r>
                        <a:rPr kumimoji="1" lang="ja-JP" altLang="en-US" dirty="0"/>
                        <a:t>円</a:t>
                      </a:r>
                    </a:p>
                  </a:txBody>
                  <a:tcPr anchor="ctr"/>
                </a:tc>
                <a:tc>
                  <a:txBody>
                    <a:bodyPr/>
                    <a:lstStyle/>
                    <a:p>
                      <a:r>
                        <a:rPr kumimoji="1" lang="ja-JP" altLang="en-US" dirty="0"/>
                        <a:t>同一ブランドまたは、同一テーマによる、シリーズ広告全般</a:t>
                      </a:r>
                      <a:endParaRPr kumimoji="1" lang="en-US" altLang="ja-JP" dirty="0"/>
                    </a:p>
                    <a:p>
                      <a:r>
                        <a:rPr kumimoji="1" lang="en-US" altLang="ja-JP" b="1" dirty="0"/>
                        <a:t>※1</a:t>
                      </a:r>
                      <a:r>
                        <a:rPr kumimoji="1" lang="ja-JP" altLang="en-US" b="1" dirty="0"/>
                        <a:t>シリーズにつき最大</a:t>
                      </a:r>
                      <a:r>
                        <a:rPr kumimoji="1" lang="en-US" altLang="ja-JP" b="1" dirty="0"/>
                        <a:t>3</a:t>
                      </a:r>
                      <a:r>
                        <a:rPr kumimoji="1" lang="ja-JP" altLang="en-US" b="1" dirty="0"/>
                        <a:t>点とする</a:t>
                      </a:r>
                      <a:r>
                        <a:rPr kumimoji="1" lang="ja-JP" altLang="en-US" dirty="0"/>
                        <a:t>　　　　　　　</a:t>
                      </a:r>
                    </a:p>
                  </a:txBody>
                  <a:tcPr anchor="ctr"/>
                </a:tc>
                <a:tc vMerge="1">
                  <a:txBody>
                    <a:bodyPr/>
                    <a:lstStyle/>
                    <a:p>
                      <a:endParaRPr kumimoji="1" lang="ja-JP" altLang="en-US" dirty="0"/>
                    </a:p>
                  </a:txBody>
                  <a:tcPr anchor="ctr"/>
                </a:tc>
                <a:extLst>
                  <a:ext uri="{0D108BD9-81ED-4DB2-BD59-A6C34878D82A}">
                    <a16:rowId xmlns:a16="http://schemas.microsoft.com/office/drawing/2014/main" xmlns="" val="1130552484"/>
                  </a:ext>
                </a:extLst>
              </a:tr>
              <a:tr h="593993">
                <a:tc rowSpan="3">
                  <a:txBody>
                    <a:bodyPr/>
                    <a:lstStyle/>
                    <a:p>
                      <a:pPr algn="ctr"/>
                      <a:r>
                        <a:rPr kumimoji="1" lang="ja-JP" altLang="en-US" sz="2400" dirty="0"/>
                        <a:t>テレビ広告</a:t>
                      </a:r>
                    </a:p>
                  </a:txBody>
                  <a:tcPr vert="eaVert" anchor="ctr"/>
                </a:tc>
                <a:tc>
                  <a:txBody>
                    <a:bodyPr/>
                    <a:lstStyle/>
                    <a:p>
                      <a:pPr algn="ctr"/>
                      <a:r>
                        <a:rPr kumimoji="1" lang="ja-JP" altLang="en-US" dirty="0"/>
                        <a:t>④</a:t>
                      </a:r>
                    </a:p>
                  </a:txBody>
                  <a:tcPr anchor="ctr"/>
                </a:tc>
                <a:tc>
                  <a:txBody>
                    <a:bodyPr/>
                    <a:lstStyle/>
                    <a:p>
                      <a:r>
                        <a:rPr kumimoji="1" lang="ja-JP" altLang="en-US" dirty="0"/>
                        <a:t>テレビ</a:t>
                      </a:r>
                      <a:r>
                        <a:rPr kumimoji="1" lang="en-US" altLang="ja-JP" dirty="0"/>
                        <a:t>15</a:t>
                      </a:r>
                      <a:r>
                        <a:rPr kumimoji="1" lang="ja-JP" altLang="en-US" dirty="0"/>
                        <a:t>秒</a:t>
                      </a:r>
                      <a:r>
                        <a:rPr kumimoji="1" lang="en-US" altLang="ja-JP" dirty="0"/>
                        <a:t>CM</a:t>
                      </a:r>
                      <a:r>
                        <a:rPr kumimoji="1" lang="ja-JP" altLang="en-US" dirty="0"/>
                        <a:t>部門</a:t>
                      </a:r>
                    </a:p>
                  </a:txBody>
                  <a:tcPr anchor="ctr"/>
                </a:tc>
                <a:tc>
                  <a:txBody>
                    <a:bodyPr/>
                    <a:lstStyle/>
                    <a:p>
                      <a:r>
                        <a:rPr kumimoji="1" lang="en-US" altLang="ja-JP" dirty="0"/>
                        <a:t>3000</a:t>
                      </a:r>
                      <a:r>
                        <a:rPr kumimoji="1" lang="ja-JP" altLang="en-US" dirty="0"/>
                        <a:t>円</a:t>
                      </a:r>
                    </a:p>
                  </a:txBody>
                  <a:tcPr anchor="ctr"/>
                </a:tc>
                <a:tc>
                  <a:txBody>
                    <a:bodyPr/>
                    <a:lstStyle/>
                    <a:p>
                      <a:endParaRPr kumimoji="1" lang="ja-JP" altLang="en-US" dirty="0"/>
                    </a:p>
                  </a:txBody>
                  <a:tcPr anchor="ctr"/>
                </a:tc>
                <a:tc rowSpan="3">
                  <a:txBody>
                    <a:bodyPr/>
                    <a:lstStyle/>
                    <a:p>
                      <a:r>
                        <a:rPr kumimoji="1" lang="ja-JP" altLang="en-US" b="1" dirty="0">
                          <a:solidFill>
                            <a:schemeClr val="tx1"/>
                          </a:solidFill>
                        </a:rPr>
                        <a:t>部門ごとに媒体を分けて、</a:t>
                      </a:r>
                      <a:endParaRPr kumimoji="1" lang="en-US" altLang="ja-JP" b="1" dirty="0">
                        <a:solidFill>
                          <a:schemeClr val="tx1"/>
                        </a:solidFill>
                      </a:endParaRPr>
                    </a:p>
                    <a:p>
                      <a:r>
                        <a:rPr kumimoji="1" lang="en-US" altLang="ja-JP" b="1" dirty="0">
                          <a:solidFill>
                            <a:schemeClr val="tx1"/>
                          </a:solidFill>
                        </a:rPr>
                        <a:t>HDCAM</a:t>
                      </a:r>
                      <a:r>
                        <a:rPr kumimoji="1" lang="ja-JP" altLang="en-US" b="1" dirty="0">
                          <a:solidFill>
                            <a:schemeClr val="tx1"/>
                          </a:solidFill>
                        </a:rPr>
                        <a:t>または</a:t>
                      </a:r>
                      <a:r>
                        <a:rPr kumimoji="1" lang="en-US" altLang="ja-JP" b="1" dirty="0">
                          <a:solidFill>
                            <a:schemeClr val="tx1"/>
                          </a:solidFill>
                        </a:rPr>
                        <a:t>DVD</a:t>
                      </a:r>
                      <a:r>
                        <a:rPr kumimoji="1" lang="ja-JP" altLang="en-US" b="1" dirty="0">
                          <a:solidFill>
                            <a:schemeClr val="tx1"/>
                          </a:solidFill>
                        </a:rPr>
                        <a:t>に</a:t>
                      </a:r>
                      <a:endParaRPr kumimoji="1" lang="en-US" altLang="ja-JP" b="1" dirty="0">
                        <a:solidFill>
                          <a:schemeClr val="tx1"/>
                        </a:solidFill>
                      </a:endParaRPr>
                    </a:p>
                    <a:p>
                      <a:r>
                        <a:rPr kumimoji="1" lang="ja-JP" altLang="en-US" b="1" u="none" dirty="0">
                          <a:solidFill>
                            <a:schemeClr val="tx1"/>
                          </a:solidFill>
                        </a:rPr>
                        <a:t>受付番号順に</a:t>
                      </a:r>
                      <a:r>
                        <a:rPr kumimoji="1" lang="ja-JP" altLang="en-US" b="1" dirty="0">
                          <a:solidFill>
                            <a:schemeClr val="tx1"/>
                          </a:solidFill>
                        </a:rPr>
                        <a:t>収録する。</a:t>
                      </a:r>
                      <a:endParaRPr kumimoji="1" lang="en-US" altLang="ja-JP" b="1" dirty="0">
                        <a:solidFill>
                          <a:schemeClr val="tx1"/>
                        </a:solidFill>
                      </a:endParaRPr>
                    </a:p>
                    <a:p>
                      <a:r>
                        <a:rPr kumimoji="1" lang="ja-JP" altLang="en-US" sz="1800" dirty="0"/>
                        <a:t>作品添付シートをケースに添付する。</a:t>
                      </a:r>
                      <a:endParaRPr kumimoji="1" lang="en-US" altLang="ja-JP" dirty="0"/>
                    </a:p>
                  </a:txBody>
                  <a:tcPr anchor="ctr"/>
                </a:tc>
                <a:extLst>
                  <a:ext uri="{0D108BD9-81ED-4DB2-BD59-A6C34878D82A}">
                    <a16:rowId xmlns:a16="http://schemas.microsoft.com/office/drawing/2014/main" xmlns="" val="2622395533"/>
                  </a:ext>
                </a:extLst>
              </a:tr>
              <a:tr h="593993">
                <a:tc vMerge="1">
                  <a:txBody>
                    <a:bodyPr/>
                    <a:lstStyle/>
                    <a:p>
                      <a:endParaRPr kumimoji="1" lang="ja-JP" altLang="en-US" dirty="0"/>
                    </a:p>
                  </a:txBody>
                  <a:tcPr/>
                </a:tc>
                <a:tc>
                  <a:txBody>
                    <a:bodyPr/>
                    <a:lstStyle/>
                    <a:p>
                      <a:pPr algn="ctr"/>
                      <a:r>
                        <a:rPr kumimoji="1" lang="ja-JP" altLang="en-US" dirty="0"/>
                        <a:t>⑤</a:t>
                      </a:r>
                    </a:p>
                  </a:txBody>
                  <a:tcPr anchor="ctr"/>
                </a:tc>
                <a:tc>
                  <a:txBody>
                    <a:bodyPr/>
                    <a:lstStyle/>
                    <a:p>
                      <a:r>
                        <a:rPr kumimoji="1" lang="ja-JP" altLang="en-US" dirty="0"/>
                        <a:t>テレビ</a:t>
                      </a:r>
                      <a:r>
                        <a:rPr kumimoji="1" lang="en-US" altLang="ja-JP" dirty="0"/>
                        <a:t>30</a:t>
                      </a:r>
                      <a:r>
                        <a:rPr kumimoji="1" lang="ja-JP" altLang="en-US" dirty="0"/>
                        <a:t>秒以上</a:t>
                      </a:r>
                      <a:r>
                        <a:rPr kumimoji="1" lang="en-US" altLang="ja-JP" dirty="0"/>
                        <a:t>CM</a:t>
                      </a:r>
                      <a:r>
                        <a:rPr kumimoji="1" lang="ja-JP" altLang="en-US" dirty="0"/>
                        <a:t>部門</a:t>
                      </a:r>
                    </a:p>
                  </a:txBody>
                  <a:tcPr anchor="ctr"/>
                </a:tc>
                <a:tc>
                  <a:txBody>
                    <a:bodyPr/>
                    <a:lstStyle/>
                    <a:p>
                      <a:r>
                        <a:rPr kumimoji="1" lang="en-US" altLang="ja-JP" dirty="0"/>
                        <a:t>3000</a:t>
                      </a:r>
                      <a:r>
                        <a:rPr kumimoji="1" lang="ja-JP" altLang="en-US" dirty="0"/>
                        <a:t>円</a:t>
                      </a:r>
                    </a:p>
                  </a:txBody>
                  <a:tcPr anchor="ctr"/>
                </a:tc>
                <a:tc>
                  <a:txBody>
                    <a:bodyPr/>
                    <a:lstStyle/>
                    <a:p>
                      <a:r>
                        <a:rPr kumimoji="1" lang="ja-JP" altLang="en-US" dirty="0"/>
                        <a:t>フィラー除く</a:t>
                      </a:r>
                    </a:p>
                  </a:txBody>
                  <a:tcPr anchor="ctr"/>
                </a:tc>
                <a:tc vMerge="1">
                  <a:txBody>
                    <a:bodyPr/>
                    <a:lstStyle/>
                    <a:p>
                      <a:endParaRPr kumimoji="1" lang="ja-JP" altLang="en-US" dirty="0"/>
                    </a:p>
                  </a:txBody>
                  <a:tcPr anchor="ctr"/>
                </a:tc>
                <a:extLst>
                  <a:ext uri="{0D108BD9-81ED-4DB2-BD59-A6C34878D82A}">
                    <a16:rowId xmlns:a16="http://schemas.microsoft.com/office/drawing/2014/main" xmlns="" val="2453699441"/>
                  </a:ext>
                </a:extLst>
              </a:tr>
              <a:tr h="789463">
                <a:tc vMerge="1">
                  <a:txBody>
                    <a:bodyPr/>
                    <a:lstStyle/>
                    <a:p>
                      <a:endParaRPr kumimoji="1" lang="ja-JP" altLang="en-US" dirty="0"/>
                    </a:p>
                  </a:txBody>
                  <a:tcPr/>
                </a:tc>
                <a:tc>
                  <a:txBody>
                    <a:bodyPr/>
                    <a:lstStyle/>
                    <a:p>
                      <a:pPr algn="ctr"/>
                      <a:r>
                        <a:rPr kumimoji="1" lang="ja-JP" altLang="en-US" dirty="0"/>
                        <a:t>⑥</a:t>
                      </a:r>
                    </a:p>
                  </a:txBody>
                  <a:tcPr anchor="ctr"/>
                </a:tc>
                <a:tc>
                  <a:txBody>
                    <a:bodyPr/>
                    <a:lstStyle/>
                    <a:p>
                      <a:r>
                        <a:rPr kumimoji="1" lang="ja-JP" altLang="en-US" dirty="0"/>
                        <a:t>テレビシリーズ</a:t>
                      </a:r>
                      <a:r>
                        <a:rPr kumimoji="1" lang="en-US" altLang="ja-JP" dirty="0"/>
                        <a:t>CM</a:t>
                      </a:r>
                      <a:r>
                        <a:rPr kumimoji="1" lang="ja-JP" altLang="en-US" dirty="0"/>
                        <a:t>部門</a:t>
                      </a:r>
                    </a:p>
                  </a:txBody>
                  <a:tcPr anchor="ctr"/>
                </a:tc>
                <a:tc>
                  <a:txBody>
                    <a:bodyPr/>
                    <a:lstStyle/>
                    <a:p>
                      <a:r>
                        <a:rPr kumimoji="1" lang="en-US" altLang="ja-JP" dirty="0"/>
                        <a:t>6000</a:t>
                      </a:r>
                      <a:r>
                        <a:rPr kumimoji="1" lang="ja-JP" altLang="en-US" dirty="0"/>
                        <a:t>円</a:t>
                      </a:r>
                    </a:p>
                  </a:txBody>
                  <a:tcPr anchor="ctr"/>
                </a:tc>
                <a:tc>
                  <a:txBody>
                    <a:bodyPr/>
                    <a:lstStyle/>
                    <a:p>
                      <a:r>
                        <a:rPr kumimoji="1" lang="ja-JP" altLang="en-US" dirty="0"/>
                        <a:t>同一秒数の同一ブランドまたは、同一テーマによるシリーズ</a:t>
                      </a:r>
                      <a:r>
                        <a:rPr kumimoji="1" lang="en-US" altLang="ja-JP" dirty="0"/>
                        <a:t>CM</a:t>
                      </a:r>
                      <a:r>
                        <a:rPr kumimoji="1" lang="ja-JP" altLang="en-US" dirty="0"/>
                        <a:t>広告</a:t>
                      </a:r>
                      <a:endParaRPr kumimoji="1" lang="en-US" altLang="ja-JP" dirty="0"/>
                    </a:p>
                    <a:p>
                      <a:r>
                        <a:rPr kumimoji="1" lang="en-US" altLang="ja-JP" b="1" dirty="0"/>
                        <a:t>※1</a:t>
                      </a:r>
                      <a:r>
                        <a:rPr kumimoji="1" lang="ja-JP" altLang="en-US" b="1" dirty="0"/>
                        <a:t>シリーズにつき最大</a:t>
                      </a:r>
                      <a:r>
                        <a:rPr kumimoji="1" lang="en-US" altLang="ja-JP" b="1" dirty="0"/>
                        <a:t>3</a:t>
                      </a:r>
                      <a:r>
                        <a:rPr kumimoji="1" lang="ja-JP" altLang="en-US" b="1" dirty="0"/>
                        <a:t>点とする　</a:t>
                      </a:r>
                      <a:r>
                        <a:rPr kumimoji="1" lang="ja-JP" altLang="en-US" dirty="0"/>
                        <a:t>　　　　　　</a:t>
                      </a:r>
                    </a:p>
                  </a:txBody>
                  <a:tcPr anchor="ctr"/>
                </a:tc>
                <a:tc vMerge="1">
                  <a:txBody>
                    <a:bodyPr/>
                    <a:lstStyle/>
                    <a:p>
                      <a:endParaRPr kumimoji="1" lang="ja-JP" altLang="en-US" dirty="0"/>
                    </a:p>
                  </a:txBody>
                  <a:tcPr anchor="ctr"/>
                </a:tc>
                <a:extLst>
                  <a:ext uri="{0D108BD9-81ED-4DB2-BD59-A6C34878D82A}">
                    <a16:rowId xmlns:a16="http://schemas.microsoft.com/office/drawing/2014/main" xmlns="" val="1344977051"/>
                  </a:ext>
                </a:extLst>
              </a:tr>
            </a:tbl>
          </a:graphicData>
        </a:graphic>
      </p:graphicFrame>
      <p:sp>
        <p:nvSpPr>
          <p:cNvPr id="5" name="テキスト ボックス 4">
            <a:extLst>
              <a:ext uri="{FF2B5EF4-FFF2-40B4-BE49-F238E27FC236}">
                <a16:creationId xmlns:a16="http://schemas.microsoft.com/office/drawing/2014/main" xmlns="" id="{3EC7FA1E-ECAA-4007-B3C5-3F6877419CCB}"/>
              </a:ext>
            </a:extLst>
          </p:cNvPr>
          <p:cNvSpPr txBox="1"/>
          <p:nvPr/>
        </p:nvSpPr>
        <p:spPr>
          <a:xfrm>
            <a:off x="447040" y="121920"/>
            <a:ext cx="6288901" cy="523220"/>
          </a:xfrm>
          <a:prstGeom prst="rect">
            <a:avLst/>
          </a:prstGeom>
          <a:noFill/>
        </p:spPr>
        <p:txBody>
          <a:bodyPr wrap="none" rtlCol="0">
            <a:spAutoFit/>
          </a:bodyPr>
          <a:lstStyle/>
          <a:p>
            <a:r>
              <a:rPr kumimoji="1" lang="ja-JP" altLang="en-US" sz="2800" dirty="0"/>
              <a:t>（</a:t>
            </a:r>
            <a:r>
              <a:rPr lang="ja-JP" altLang="en-US" sz="2800" dirty="0"/>
              <a:t>３</a:t>
            </a:r>
            <a:r>
              <a:rPr kumimoji="1" lang="ja-JP" altLang="en-US" sz="2800" dirty="0"/>
              <a:t>）部門種別と応募規定・出品形態</a:t>
            </a:r>
          </a:p>
        </p:txBody>
      </p:sp>
      <p:sp>
        <p:nvSpPr>
          <p:cNvPr id="6" name="スライド番号プレースホルダー 5">
            <a:extLst>
              <a:ext uri="{FF2B5EF4-FFF2-40B4-BE49-F238E27FC236}">
                <a16:creationId xmlns:a16="http://schemas.microsoft.com/office/drawing/2014/main" xmlns="" id="{5FE4A834-692B-4DCB-97F5-4F54DEB454F9}"/>
              </a:ext>
            </a:extLst>
          </p:cNvPr>
          <p:cNvSpPr>
            <a:spLocks noGrp="1"/>
          </p:cNvSpPr>
          <p:nvPr>
            <p:ph type="sldNum" sz="quarter" idx="12"/>
          </p:nvPr>
        </p:nvSpPr>
        <p:spPr/>
        <p:txBody>
          <a:bodyPr/>
          <a:lstStyle/>
          <a:p>
            <a:fld id="{1435AB92-1D5D-4C0B-B769-70013604D190}" type="slidenum">
              <a:rPr kumimoji="1" lang="ja-JP" altLang="en-US" smtClean="0"/>
              <a:t>5</a:t>
            </a:fld>
            <a:endParaRPr kumimoji="1" lang="ja-JP" altLang="en-US"/>
          </a:p>
        </p:txBody>
      </p:sp>
    </p:spTree>
    <p:extLst>
      <p:ext uri="{BB962C8B-B14F-4D97-AF65-F5344CB8AC3E}">
        <p14:creationId xmlns:p14="http://schemas.microsoft.com/office/powerpoint/2010/main" val="149790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xmlns="" id="{B922831C-681D-4AD5-A956-804D0A5268D6}"/>
              </a:ext>
            </a:extLst>
          </p:cNvPr>
          <p:cNvGraphicFramePr>
            <a:graphicFrameLocks noGrp="1"/>
          </p:cNvGraphicFramePr>
          <p:nvPr>
            <p:extLst>
              <p:ext uri="{D42A27DB-BD31-4B8C-83A1-F6EECF244321}">
                <p14:modId xmlns:p14="http://schemas.microsoft.com/office/powerpoint/2010/main" val="743169847"/>
              </p:ext>
            </p:extLst>
          </p:nvPr>
        </p:nvGraphicFramePr>
        <p:xfrm>
          <a:off x="467360" y="191542"/>
          <a:ext cx="11273193" cy="6446153"/>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xmlns="" val="2401758833"/>
                    </a:ext>
                  </a:extLst>
                </a:gridCol>
                <a:gridCol w="416560">
                  <a:extLst>
                    <a:ext uri="{9D8B030D-6E8A-4147-A177-3AD203B41FA5}">
                      <a16:colId xmlns:a16="http://schemas.microsoft.com/office/drawing/2014/main" xmlns="" val="3312645421"/>
                    </a:ext>
                  </a:extLst>
                </a:gridCol>
                <a:gridCol w="2103120">
                  <a:extLst>
                    <a:ext uri="{9D8B030D-6E8A-4147-A177-3AD203B41FA5}">
                      <a16:colId xmlns:a16="http://schemas.microsoft.com/office/drawing/2014/main" xmlns="" val="3274878448"/>
                    </a:ext>
                  </a:extLst>
                </a:gridCol>
                <a:gridCol w="1076960">
                  <a:extLst>
                    <a:ext uri="{9D8B030D-6E8A-4147-A177-3AD203B41FA5}">
                      <a16:colId xmlns:a16="http://schemas.microsoft.com/office/drawing/2014/main" xmlns="" val="3411298833"/>
                    </a:ext>
                  </a:extLst>
                </a:gridCol>
                <a:gridCol w="4196080">
                  <a:extLst>
                    <a:ext uri="{9D8B030D-6E8A-4147-A177-3AD203B41FA5}">
                      <a16:colId xmlns:a16="http://schemas.microsoft.com/office/drawing/2014/main" xmlns="" val="4029649968"/>
                    </a:ext>
                  </a:extLst>
                </a:gridCol>
                <a:gridCol w="2870873">
                  <a:extLst>
                    <a:ext uri="{9D8B030D-6E8A-4147-A177-3AD203B41FA5}">
                      <a16:colId xmlns:a16="http://schemas.microsoft.com/office/drawing/2014/main" xmlns="" val="1363402747"/>
                    </a:ext>
                  </a:extLst>
                </a:gridCol>
              </a:tblGrid>
              <a:tr h="593993">
                <a:tc>
                  <a:txBody>
                    <a:bodyPr/>
                    <a:lstStyle/>
                    <a:p>
                      <a:endParaRPr kumimoji="1" lang="ja-JP" altLang="en-US" dirty="0"/>
                    </a:p>
                  </a:txBody>
                  <a:tcPr/>
                </a:tc>
                <a:tc>
                  <a:txBody>
                    <a:bodyPr/>
                    <a:lstStyle/>
                    <a:p>
                      <a:endParaRPr kumimoji="1" lang="ja-JP" altLang="en-US"/>
                    </a:p>
                  </a:txBody>
                  <a:tcPr/>
                </a:tc>
                <a:tc>
                  <a:txBody>
                    <a:bodyPr/>
                    <a:lstStyle/>
                    <a:p>
                      <a:pPr algn="ctr"/>
                      <a:r>
                        <a:rPr kumimoji="1" lang="ja-JP" altLang="en-US" dirty="0"/>
                        <a:t>部門</a:t>
                      </a:r>
                    </a:p>
                  </a:txBody>
                  <a:tcPr anchor="ctr"/>
                </a:tc>
                <a:tc>
                  <a:txBody>
                    <a:bodyPr/>
                    <a:lstStyle/>
                    <a:p>
                      <a:pPr algn="ctr"/>
                      <a:r>
                        <a:rPr kumimoji="1" lang="ja-JP" altLang="en-US" dirty="0"/>
                        <a:t>出品料</a:t>
                      </a:r>
                    </a:p>
                  </a:txBody>
                  <a:tcPr anchor="ctr"/>
                </a:tc>
                <a:tc>
                  <a:txBody>
                    <a:bodyPr/>
                    <a:lstStyle/>
                    <a:p>
                      <a:pPr algn="ctr"/>
                      <a:r>
                        <a:rPr kumimoji="1" lang="ja-JP" altLang="en-US" dirty="0"/>
                        <a:t>応募規定</a:t>
                      </a:r>
                    </a:p>
                  </a:txBody>
                  <a:tcPr anchor="ctr"/>
                </a:tc>
                <a:tc>
                  <a:txBody>
                    <a:bodyPr/>
                    <a:lstStyle/>
                    <a:p>
                      <a:pPr algn="ctr"/>
                      <a:r>
                        <a:rPr kumimoji="1" lang="ja-JP" altLang="en-US" dirty="0"/>
                        <a:t>出品形態</a:t>
                      </a:r>
                    </a:p>
                  </a:txBody>
                  <a:tcPr anchor="ctr"/>
                </a:tc>
                <a:extLst>
                  <a:ext uri="{0D108BD9-81ED-4DB2-BD59-A6C34878D82A}">
                    <a16:rowId xmlns:a16="http://schemas.microsoft.com/office/drawing/2014/main" xmlns="" val="1708174686"/>
                  </a:ext>
                </a:extLst>
              </a:tr>
              <a:tr h="593993">
                <a:tc rowSpan="3">
                  <a:txBody>
                    <a:bodyPr/>
                    <a:lstStyle/>
                    <a:p>
                      <a:pPr algn="ctr"/>
                      <a:r>
                        <a:rPr kumimoji="1" lang="ja-JP" altLang="en-US" sz="2400" dirty="0"/>
                        <a:t>ラジオ広告</a:t>
                      </a:r>
                    </a:p>
                  </a:txBody>
                  <a:tcPr vert="eaVert" anchor="ctr"/>
                </a:tc>
                <a:tc>
                  <a:txBody>
                    <a:bodyPr/>
                    <a:lstStyle/>
                    <a:p>
                      <a:pPr algn="ctr"/>
                      <a:r>
                        <a:rPr kumimoji="1" lang="ja-JP" altLang="en-US" dirty="0"/>
                        <a:t>⑦</a:t>
                      </a:r>
                      <a:endParaRPr kumimoji="1" lang="en-US" altLang="ja-JP" dirty="0"/>
                    </a:p>
                  </a:txBody>
                  <a:tcPr anchor="ctr"/>
                </a:tc>
                <a:tc>
                  <a:txBody>
                    <a:bodyPr/>
                    <a:lstStyle/>
                    <a:p>
                      <a:r>
                        <a:rPr kumimoji="1" lang="ja-JP" altLang="en-US" dirty="0"/>
                        <a:t>ラジオ</a:t>
                      </a:r>
                      <a:r>
                        <a:rPr kumimoji="1" lang="en-US" altLang="ja-JP" dirty="0"/>
                        <a:t>20</a:t>
                      </a:r>
                      <a:r>
                        <a:rPr kumimoji="1" lang="ja-JP" altLang="en-US" dirty="0"/>
                        <a:t>秒以内</a:t>
                      </a:r>
                      <a:r>
                        <a:rPr kumimoji="1" lang="en-US" altLang="ja-JP" dirty="0"/>
                        <a:t>CM</a:t>
                      </a:r>
                      <a:r>
                        <a:rPr kumimoji="1" lang="ja-JP" altLang="en-US" dirty="0"/>
                        <a:t>部門</a:t>
                      </a:r>
                    </a:p>
                  </a:txBody>
                  <a:tcPr anchor="ctr"/>
                </a:tc>
                <a:tc>
                  <a:txBody>
                    <a:bodyPr/>
                    <a:lstStyle/>
                    <a:p>
                      <a:r>
                        <a:rPr kumimoji="1" lang="en-US" altLang="ja-JP" dirty="0"/>
                        <a:t>3000</a:t>
                      </a:r>
                      <a:r>
                        <a:rPr kumimoji="1" lang="ja-JP" altLang="en-US" dirty="0"/>
                        <a:t>円</a:t>
                      </a:r>
                    </a:p>
                  </a:txBody>
                  <a:tcPr anchor="ctr"/>
                </a:tc>
                <a:tc>
                  <a:txBody>
                    <a:bodyPr/>
                    <a:lstStyle/>
                    <a:p>
                      <a:endParaRPr kumimoji="1" lang="ja-JP" altLang="en-US" dirty="0"/>
                    </a:p>
                  </a:txBody>
                  <a:tcPr anchor="ct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dirty="0">
                          <a:solidFill>
                            <a:schemeClr val="tx1"/>
                          </a:solidFill>
                        </a:rPr>
                        <a:t>部門ごとに媒体を分けて、</a:t>
                      </a:r>
                      <a:r>
                        <a:rPr kumimoji="1" lang="ja-JP" altLang="en-US" sz="1800" b="1" u="sng" dirty="0">
                          <a:solidFill>
                            <a:schemeClr val="tx1"/>
                          </a:solidFill>
                        </a:rPr>
                        <a:t>受付番号順に</a:t>
                      </a:r>
                      <a:r>
                        <a:rPr kumimoji="1" lang="ja-JP" altLang="en-US" sz="1800" b="1" dirty="0">
                          <a:solidFill>
                            <a:schemeClr val="tx1"/>
                          </a:solidFill>
                        </a:rPr>
                        <a:t>収録する。</a:t>
                      </a:r>
                      <a:r>
                        <a:rPr kumimoji="1" lang="ja-JP" altLang="en-US" sz="1800" dirty="0"/>
                        <a:t>作品添付シートをケースに添付する。</a:t>
                      </a:r>
                      <a:endParaRPr kumimoji="1" lang="en-US" altLang="ja-JP" sz="1800" dirty="0"/>
                    </a:p>
                  </a:txBody>
                  <a:tcPr anchor="ctr"/>
                </a:tc>
                <a:extLst>
                  <a:ext uri="{0D108BD9-81ED-4DB2-BD59-A6C34878D82A}">
                    <a16:rowId xmlns:a16="http://schemas.microsoft.com/office/drawing/2014/main" xmlns="" val="144020083"/>
                  </a:ext>
                </a:extLst>
              </a:tr>
              <a:tr h="593993">
                <a:tc vMerge="1">
                  <a:txBody>
                    <a:bodyPr/>
                    <a:lstStyle/>
                    <a:p>
                      <a:endParaRPr kumimoji="1" lang="ja-JP" altLang="en-US" dirty="0"/>
                    </a:p>
                  </a:txBody>
                  <a:tcPr/>
                </a:tc>
                <a:tc>
                  <a:txBody>
                    <a:bodyPr/>
                    <a:lstStyle/>
                    <a:p>
                      <a:r>
                        <a:rPr kumimoji="1" lang="ja-JP" altLang="en-US" dirty="0"/>
                        <a:t>⑧</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ラジオ</a:t>
                      </a:r>
                      <a:r>
                        <a:rPr kumimoji="1" lang="en-US" altLang="ja-JP" dirty="0"/>
                        <a:t>30</a:t>
                      </a:r>
                      <a:r>
                        <a:rPr kumimoji="1" lang="ja-JP" altLang="en-US" dirty="0"/>
                        <a:t>秒以上</a:t>
                      </a:r>
                      <a:r>
                        <a:rPr kumimoji="1" lang="en-US" altLang="ja-JP" dirty="0"/>
                        <a:t>CM</a:t>
                      </a:r>
                      <a:r>
                        <a:rPr kumimoji="1" lang="ja-JP" altLang="en-US" dirty="0"/>
                        <a:t>部門</a:t>
                      </a:r>
                    </a:p>
                  </a:txBody>
                  <a:tcPr anchor="ctr"/>
                </a:tc>
                <a:tc>
                  <a:txBody>
                    <a:bodyPr/>
                    <a:lstStyle/>
                    <a:p>
                      <a:r>
                        <a:rPr kumimoji="1" lang="en-US" altLang="ja-JP" dirty="0"/>
                        <a:t>3000</a:t>
                      </a:r>
                      <a:r>
                        <a:rPr kumimoji="1" lang="ja-JP" altLang="en-US" dirty="0"/>
                        <a:t>円</a:t>
                      </a:r>
                    </a:p>
                  </a:txBody>
                  <a:tcPr anchor="ctr"/>
                </a:tc>
                <a:tc>
                  <a:txBody>
                    <a:bodyPr/>
                    <a:lstStyle/>
                    <a:p>
                      <a:endParaRPr kumimoji="1" lang="ja-JP" altLang="en-US" sz="1800" b="1" dirty="0">
                        <a:solidFill>
                          <a:srgbClr val="FF0000"/>
                        </a:solidFill>
                      </a:endParaRPr>
                    </a:p>
                  </a:txBody>
                  <a:tcPr anchor="ctr"/>
                </a:tc>
                <a:tc vMerge="1">
                  <a:txBody>
                    <a:bodyPr/>
                    <a:lstStyle/>
                    <a:p>
                      <a:endParaRPr kumimoji="1" lang="ja-JP" altLang="en-US" dirty="0"/>
                    </a:p>
                  </a:txBody>
                  <a:tcPr anchor="ctr"/>
                </a:tc>
                <a:extLst>
                  <a:ext uri="{0D108BD9-81ED-4DB2-BD59-A6C34878D82A}">
                    <a16:rowId xmlns:a16="http://schemas.microsoft.com/office/drawing/2014/main" xmlns="" val="1109377362"/>
                  </a:ext>
                </a:extLst>
              </a:tr>
              <a:tr h="769143">
                <a:tc vMerge="1">
                  <a:txBody>
                    <a:bodyPr/>
                    <a:lstStyle/>
                    <a:p>
                      <a:endParaRPr kumimoji="1" lang="ja-JP" altLang="en-US" dirty="0"/>
                    </a:p>
                  </a:txBody>
                  <a:tcPr/>
                </a:tc>
                <a:tc>
                  <a:txBody>
                    <a:bodyPr/>
                    <a:lstStyle/>
                    <a:p>
                      <a:r>
                        <a:rPr kumimoji="1" lang="ja-JP" altLang="en-US" dirty="0"/>
                        <a:t>⑨</a:t>
                      </a:r>
                    </a:p>
                  </a:txBody>
                  <a:tcPr anchor="ctr"/>
                </a:tc>
                <a:tc>
                  <a:txBody>
                    <a:bodyPr/>
                    <a:lstStyle/>
                    <a:p>
                      <a:r>
                        <a:rPr kumimoji="1" lang="ja-JP" altLang="en-US" dirty="0"/>
                        <a:t>ラジオシリーズ</a:t>
                      </a:r>
                      <a:r>
                        <a:rPr kumimoji="1" lang="en-US" altLang="ja-JP" dirty="0"/>
                        <a:t>CM</a:t>
                      </a:r>
                      <a:r>
                        <a:rPr kumimoji="1" lang="ja-JP" altLang="en-US" dirty="0"/>
                        <a:t>部門</a:t>
                      </a:r>
                    </a:p>
                  </a:txBody>
                  <a:tcPr anchor="ctr"/>
                </a:tc>
                <a:tc>
                  <a:txBody>
                    <a:bodyPr/>
                    <a:lstStyle/>
                    <a:p>
                      <a:r>
                        <a:rPr kumimoji="1" lang="en-US" altLang="ja-JP" dirty="0"/>
                        <a:t>6000</a:t>
                      </a:r>
                      <a:r>
                        <a:rPr kumimoji="1" lang="ja-JP" altLang="en-US" dirty="0"/>
                        <a:t>円</a:t>
                      </a:r>
                    </a:p>
                  </a:txBody>
                  <a:tcPr anchor="ctr"/>
                </a:tc>
                <a:tc>
                  <a:txBody>
                    <a:bodyPr/>
                    <a:lstStyle/>
                    <a:p>
                      <a:r>
                        <a:rPr kumimoji="1" lang="ja-JP" altLang="en-US" dirty="0"/>
                        <a:t>同一秒数の同一ブランドまたは、同一テーマによるシリーズ</a:t>
                      </a:r>
                      <a:r>
                        <a:rPr kumimoji="1" lang="en-US" altLang="ja-JP" dirty="0"/>
                        <a:t>CM</a:t>
                      </a:r>
                      <a:r>
                        <a:rPr kumimoji="1" lang="ja-JP" altLang="en-US" dirty="0"/>
                        <a:t>広告</a:t>
                      </a:r>
                      <a:endParaRPr kumimoji="1" lang="en-US" altLang="ja-JP" dirty="0"/>
                    </a:p>
                    <a:p>
                      <a:r>
                        <a:rPr kumimoji="1" lang="en-US" altLang="ja-JP" b="1" dirty="0"/>
                        <a:t>※1</a:t>
                      </a:r>
                      <a:r>
                        <a:rPr kumimoji="1" lang="ja-JP" altLang="en-US" b="1" dirty="0"/>
                        <a:t>シリーズにつき最大</a:t>
                      </a:r>
                      <a:r>
                        <a:rPr kumimoji="1" lang="en-US" altLang="ja-JP" b="1" dirty="0"/>
                        <a:t>3</a:t>
                      </a:r>
                      <a:r>
                        <a:rPr kumimoji="1" lang="ja-JP" altLang="en-US" b="1" dirty="0"/>
                        <a:t>点とする</a:t>
                      </a:r>
                      <a:r>
                        <a:rPr kumimoji="1" lang="ja-JP" altLang="en-US" dirty="0"/>
                        <a:t>　　　　　　　</a:t>
                      </a:r>
                    </a:p>
                  </a:txBody>
                  <a:tcPr anchor="ctr"/>
                </a:tc>
                <a:tc vMerge="1">
                  <a:txBody>
                    <a:bodyPr/>
                    <a:lstStyle/>
                    <a:p>
                      <a:endParaRPr kumimoji="1" lang="ja-JP" altLang="en-US" dirty="0"/>
                    </a:p>
                  </a:txBody>
                  <a:tcPr anchor="ctr"/>
                </a:tc>
                <a:extLst>
                  <a:ext uri="{0D108BD9-81ED-4DB2-BD59-A6C34878D82A}">
                    <a16:rowId xmlns:a16="http://schemas.microsoft.com/office/drawing/2014/main" xmlns="" val="1130552484"/>
                  </a:ext>
                </a:extLst>
              </a:tr>
              <a:tr h="593993">
                <a:tc rowSpan="3">
                  <a:txBody>
                    <a:bodyPr/>
                    <a:lstStyle/>
                    <a:p>
                      <a:pPr algn="ctr"/>
                      <a:r>
                        <a:rPr kumimoji="1" lang="ja-JP" altLang="en-US" sz="2400" dirty="0"/>
                        <a:t>商業デザイン広告</a:t>
                      </a:r>
                    </a:p>
                  </a:txBody>
                  <a:tcPr vert="eaVert" anchor="ctr"/>
                </a:tc>
                <a:tc>
                  <a:txBody>
                    <a:bodyPr/>
                    <a:lstStyle/>
                    <a:p>
                      <a:pPr algn="ctr"/>
                      <a:r>
                        <a:rPr kumimoji="1" lang="ja-JP" altLang="en-US" dirty="0"/>
                        <a:t>⑩</a:t>
                      </a:r>
                    </a:p>
                  </a:txBody>
                  <a:tcPr anchor="ctr"/>
                </a:tc>
                <a:tc>
                  <a:txBody>
                    <a:bodyPr/>
                    <a:lstStyle/>
                    <a:p>
                      <a:r>
                        <a:rPr kumimoji="1" lang="ja-JP" altLang="en-US" dirty="0"/>
                        <a:t>ポスター 単発・シリーズ共通部門</a:t>
                      </a:r>
                    </a:p>
                  </a:txBody>
                  <a:tcPr anchor="ctr"/>
                </a:tc>
                <a:tc>
                  <a:txBody>
                    <a:bodyPr/>
                    <a:lstStyle/>
                    <a:p>
                      <a:r>
                        <a:rPr kumimoji="1" lang="en-US" altLang="ja-JP" dirty="0"/>
                        <a:t>3000</a:t>
                      </a:r>
                      <a:r>
                        <a:rPr kumimoji="1" lang="ja-JP" altLang="en-US" dirty="0"/>
                        <a:t>円</a:t>
                      </a:r>
                    </a:p>
                  </a:txBody>
                  <a:tcPr anchor="ctr"/>
                </a:tc>
                <a:tc>
                  <a:txBody>
                    <a:bodyPr/>
                    <a:lstStyle/>
                    <a:p>
                      <a:r>
                        <a:rPr kumimoji="1" lang="ja-JP" altLang="en-US" dirty="0"/>
                        <a:t>シリーズ作品は同一ブランドまたは、同一テーマによるシリーズ広告とし</a:t>
                      </a:r>
                      <a:endParaRPr kumimoji="1" lang="en-US" altLang="ja-JP" dirty="0"/>
                    </a:p>
                    <a:p>
                      <a:r>
                        <a:rPr kumimoji="1" lang="en-US" altLang="ja-JP" b="1" dirty="0">
                          <a:solidFill>
                            <a:schemeClr val="tx1"/>
                          </a:solidFill>
                        </a:rPr>
                        <a:t>1</a:t>
                      </a:r>
                      <a:r>
                        <a:rPr kumimoji="1" lang="ja-JP" altLang="en-US" b="1" dirty="0">
                          <a:solidFill>
                            <a:schemeClr val="tx1"/>
                          </a:solidFill>
                        </a:rPr>
                        <a:t>シリーズにつき最大</a:t>
                      </a:r>
                      <a:r>
                        <a:rPr kumimoji="1" lang="en-US" altLang="ja-JP" b="1" dirty="0">
                          <a:solidFill>
                            <a:schemeClr val="tx1"/>
                          </a:solidFill>
                        </a:rPr>
                        <a:t>3</a:t>
                      </a:r>
                      <a:r>
                        <a:rPr kumimoji="1" lang="ja-JP" altLang="en-US" b="1" dirty="0">
                          <a:solidFill>
                            <a:schemeClr val="tx1"/>
                          </a:solidFill>
                        </a:rPr>
                        <a:t>点とする。</a:t>
                      </a:r>
                      <a:r>
                        <a:rPr kumimoji="1" lang="ja-JP" altLang="en-US" dirty="0"/>
                        <a:t>　</a:t>
                      </a:r>
                      <a:endParaRPr kumimoji="1" lang="ja-JP" altLang="en-US" b="1" dirty="0"/>
                    </a:p>
                  </a:txBody>
                  <a:tcPr anchor="ctr"/>
                </a:tc>
                <a:tc>
                  <a:txBody>
                    <a:bodyPr/>
                    <a:lstStyle/>
                    <a:p>
                      <a:r>
                        <a:rPr kumimoji="1" lang="ja-JP" altLang="en-US" sz="1800" b="1" dirty="0"/>
                        <a:t>余白なし</a:t>
                      </a:r>
                      <a:r>
                        <a:rPr kumimoji="1" lang="ja-JP" altLang="en-US" sz="1800" dirty="0"/>
                        <a:t>のパネル仕上げ</a:t>
                      </a:r>
                      <a:r>
                        <a:rPr kumimoji="1" lang="ja-JP" altLang="en-US" sz="1200" dirty="0"/>
                        <a:t>（ガラス・木製パネル不可）</a:t>
                      </a:r>
                      <a:endParaRPr kumimoji="1" lang="en-US" altLang="ja-JP" sz="1200" dirty="0"/>
                    </a:p>
                    <a:p>
                      <a:r>
                        <a:rPr kumimoji="1" lang="ja-JP" altLang="en-US" sz="1800" dirty="0"/>
                        <a:t>作品添付シートをパネル裏面</a:t>
                      </a:r>
                      <a:r>
                        <a:rPr kumimoji="1" lang="ja-JP" altLang="en-US" sz="1800" b="1" u="sng" dirty="0">
                          <a:solidFill>
                            <a:schemeClr val="tx1"/>
                          </a:solidFill>
                        </a:rPr>
                        <a:t>右上</a:t>
                      </a:r>
                      <a:r>
                        <a:rPr kumimoji="1" lang="ja-JP" altLang="en-US" sz="1800" dirty="0"/>
                        <a:t>に貼る。</a:t>
                      </a:r>
                    </a:p>
                  </a:txBody>
                  <a:tcPr anchor="ctr"/>
                </a:tc>
                <a:extLst>
                  <a:ext uri="{0D108BD9-81ED-4DB2-BD59-A6C34878D82A}">
                    <a16:rowId xmlns:a16="http://schemas.microsoft.com/office/drawing/2014/main" xmlns="" val="2622395533"/>
                  </a:ext>
                </a:extLst>
              </a:tr>
              <a:tr h="1280160">
                <a:tc vMerge="1">
                  <a:txBody>
                    <a:bodyPr/>
                    <a:lstStyle/>
                    <a:p>
                      <a:endParaRPr kumimoji="1" lang="ja-JP" altLang="en-US" dirty="0"/>
                    </a:p>
                  </a:txBody>
                  <a:tcPr/>
                </a:tc>
                <a:tc>
                  <a:txBody>
                    <a:bodyPr/>
                    <a:lstStyle/>
                    <a:p>
                      <a:pPr algn="ctr"/>
                      <a:r>
                        <a:rPr kumimoji="1" lang="ja-JP" altLang="en-US" dirty="0"/>
                        <a:t>⑪</a:t>
                      </a:r>
                    </a:p>
                  </a:txBody>
                  <a:tcPr anchor="ctr"/>
                </a:tc>
                <a:tc>
                  <a:txBody>
                    <a:bodyPr/>
                    <a:lstStyle/>
                    <a:p>
                      <a:r>
                        <a:rPr kumimoji="1" lang="ja-JP" altLang="en-US" dirty="0"/>
                        <a:t>セールスプロモーション第一部門</a:t>
                      </a:r>
                      <a:endParaRPr kumimoji="1" lang="en-US" altLang="ja-JP" dirty="0"/>
                    </a:p>
                    <a:p>
                      <a:r>
                        <a:rPr kumimoji="1" lang="ja-JP" altLang="en-US" sz="1400" dirty="0"/>
                        <a:t>（リーフレット、パンフレット、</a:t>
                      </a:r>
                      <a:r>
                        <a:rPr kumimoji="1" lang="en-US" altLang="ja-JP" sz="1400" dirty="0"/>
                        <a:t>DM</a:t>
                      </a:r>
                      <a:r>
                        <a:rPr kumimoji="1" lang="ja-JP" altLang="en-US" sz="1400" dirty="0" err="1"/>
                        <a:t>、</a:t>
                      </a:r>
                      <a:r>
                        <a:rPr kumimoji="1" lang="ja-JP" altLang="en-US" sz="1400" dirty="0"/>
                        <a:t>チラシ、ステッカー  等）</a:t>
                      </a:r>
                    </a:p>
                  </a:txBody>
                  <a:tcPr anchor="ctr"/>
                </a:tc>
                <a:tc>
                  <a:txBody>
                    <a:bodyPr/>
                    <a:lstStyle/>
                    <a:p>
                      <a:r>
                        <a:rPr kumimoji="1" lang="en-US" altLang="ja-JP" dirty="0"/>
                        <a:t>3000</a:t>
                      </a:r>
                      <a:r>
                        <a:rPr kumimoji="1" lang="ja-JP" altLang="en-US" dirty="0"/>
                        <a:t>円</a:t>
                      </a:r>
                    </a:p>
                  </a:txBody>
                  <a:tcPr anchor="ctr"/>
                </a:tc>
                <a:tc rowSpan="2" gridSpan="2">
                  <a:txBody>
                    <a:bodyPr/>
                    <a:lstStyle/>
                    <a:p>
                      <a:r>
                        <a:rPr kumimoji="1" lang="ja-JP" altLang="en-US" dirty="0"/>
                        <a:t>・商品化された</a:t>
                      </a:r>
                      <a:r>
                        <a:rPr kumimoji="1" lang="ja-JP" altLang="en-US" b="1" u="sng" dirty="0">
                          <a:solidFill>
                            <a:srgbClr val="FF0000"/>
                          </a:solidFill>
                        </a:rPr>
                        <a:t>実物を</a:t>
                      </a:r>
                      <a:r>
                        <a:rPr kumimoji="1" lang="en-US" altLang="ja-JP" b="1" u="sng" dirty="0">
                          <a:solidFill>
                            <a:srgbClr val="FF0000"/>
                          </a:solidFill>
                        </a:rPr>
                        <a:t>1</a:t>
                      </a:r>
                      <a:r>
                        <a:rPr kumimoji="1" lang="ja-JP" altLang="en-US" b="1" u="sng" dirty="0">
                          <a:solidFill>
                            <a:srgbClr val="FF0000"/>
                          </a:solidFill>
                        </a:rPr>
                        <a:t>点のみ（同一テーマによるシリーズ作品は各</a:t>
                      </a:r>
                      <a:r>
                        <a:rPr kumimoji="1" lang="en-US" altLang="ja-JP" b="1" u="sng" dirty="0">
                          <a:solidFill>
                            <a:srgbClr val="FF0000"/>
                          </a:solidFill>
                        </a:rPr>
                        <a:t>1</a:t>
                      </a:r>
                      <a:r>
                        <a:rPr kumimoji="1" lang="ja-JP" altLang="en-US" b="1" u="sng" dirty="0">
                          <a:solidFill>
                            <a:srgbClr val="FF0000"/>
                          </a:solidFill>
                        </a:rPr>
                        <a:t>点）</a:t>
                      </a:r>
                      <a:r>
                        <a:rPr kumimoji="1" lang="ja-JP" altLang="en-US" dirty="0"/>
                        <a:t>出品する。但し、実物の出品が不可能な屋外広告については、実物がわかる写真での出品可。</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・資料パネルは</a:t>
                      </a:r>
                      <a:r>
                        <a:rPr kumimoji="1" lang="en-US" altLang="ja-JP" dirty="0"/>
                        <a:t>B2</a:t>
                      </a:r>
                      <a:r>
                        <a:rPr kumimoji="1" lang="ja-JP" altLang="en-US" dirty="0"/>
                        <a:t>サイズ以内で</a:t>
                      </a:r>
                      <a:r>
                        <a:rPr kumimoji="1" lang="en-US" altLang="ja-JP" dirty="0"/>
                        <a:t>1</a:t>
                      </a:r>
                      <a:r>
                        <a:rPr kumimoji="1" lang="ja-JP" altLang="en-US" dirty="0"/>
                        <a:t>枚添付可。</a:t>
                      </a:r>
                    </a:p>
                    <a:p>
                      <a:r>
                        <a:rPr kumimoji="1" lang="ja-JP" altLang="en-US" b="1" dirty="0">
                          <a:solidFill>
                            <a:srgbClr val="FF0000"/>
                          </a:solidFill>
                        </a:rPr>
                        <a:t>・</a:t>
                      </a:r>
                      <a:r>
                        <a:rPr kumimoji="1" lang="ja-JP" altLang="en-US" b="1" u="sng" dirty="0">
                          <a:solidFill>
                            <a:srgbClr val="FF0000"/>
                          </a:solidFill>
                        </a:rPr>
                        <a:t>同一作品の連結や立体物のパネルへの貼付けは不可。</a:t>
                      </a:r>
                    </a:p>
                    <a:p>
                      <a:r>
                        <a:rPr kumimoji="1" lang="en-US" altLang="ja-JP" sz="1400" dirty="0"/>
                        <a:t>※</a:t>
                      </a:r>
                      <a:r>
                        <a:rPr kumimoji="1" lang="ja-JP" altLang="en-US" sz="1400" dirty="0"/>
                        <a:t>缶・ボトル・パッケージ（外箱）等をパネルに貼付けると、作品破損の恐れがあり、搬入・保管が難しいため不可とします。</a:t>
                      </a:r>
                      <a:endParaRPr kumimoji="1" lang="en-US" altLang="ja-JP" sz="1400" dirty="0"/>
                    </a:p>
                    <a:p>
                      <a:r>
                        <a:rPr kumimoji="1" lang="ja-JP" altLang="en-US" sz="1400" dirty="0"/>
                        <a:t>ポストカード等の平面で小さな作品が複数ある場合はパネルへの貼付けを可とします。</a:t>
                      </a:r>
                    </a:p>
                  </a:txBody>
                  <a:tcPr anchor="ctr"/>
                </a:tc>
                <a:tc rowSpan="2" hMerge="1">
                  <a:txBody>
                    <a:bodyPr/>
                    <a:lstStyle/>
                    <a:p>
                      <a:endParaRPr kumimoji="1" lang="ja-JP" altLang="en-US" dirty="0"/>
                    </a:p>
                  </a:txBody>
                  <a:tcPr anchor="ctr"/>
                </a:tc>
                <a:extLst>
                  <a:ext uri="{0D108BD9-81ED-4DB2-BD59-A6C34878D82A}">
                    <a16:rowId xmlns:a16="http://schemas.microsoft.com/office/drawing/2014/main" xmlns="" val="2453699441"/>
                  </a:ext>
                </a:extLst>
              </a:tr>
              <a:tr h="1280160">
                <a:tc vMerge="1">
                  <a:txBody>
                    <a:bodyPr/>
                    <a:lstStyle/>
                    <a:p>
                      <a:endParaRPr kumimoji="1" lang="ja-JP" altLang="en-US" dirty="0"/>
                    </a:p>
                  </a:txBody>
                  <a:tcPr/>
                </a:tc>
                <a:tc>
                  <a:txBody>
                    <a:bodyPr/>
                    <a:lstStyle/>
                    <a:p>
                      <a:pPr algn="ctr"/>
                      <a:r>
                        <a:rPr kumimoji="1" lang="ja-JP" altLang="en-US" dirty="0"/>
                        <a:t>⑫</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セールスプロモーション第二部門</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（パッケージ、</a:t>
                      </a:r>
                      <a:r>
                        <a:rPr kumimoji="1" lang="en-US" altLang="ja-JP" sz="1400" dirty="0"/>
                        <a:t>POP</a:t>
                      </a:r>
                      <a:r>
                        <a:rPr kumimoji="1" lang="ja-JP" altLang="en-US" sz="1400" dirty="0" err="1"/>
                        <a:t>、</a:t>
                      </a:r>
                      <a:r>
                        <a:rPr kumimoji="1" lang="ja-JP" altLang="en-US" sz="1400" dirty="0"/>
                        <a:t>カレンダー、屋外広告、</a:t>
                      </a:r>
                      <a:r>
                        <a:rPr kumimoji="1" lang="en-US" altLang="ja-JP" sz="1400" dirty="0"/>
                        <a:t>CI</a:t>
                      </a:r>
                      <a:r>
                        <a:rPr kumimoji="1" lang="ja-JP" altLang="en-US" sz="1400" dirty="0" err="1"/>
                        <a:t>、</a:t>
                      </a:r>
                      <a:r>
                        <a:rPr kumimoji="1" lang="en-US" altLang="ja-JP" sz="1400" dirty="0"/>
                        <a:t>VI  </a:t>
                      </a:r>
                      <a:r>
                        <a:rPr kumimoji="1" lang="ja-JP" altLang="en-US" sz="1400" dirty="0"/>
                        <a:t>等）</a:t>
                      </a:r>
                      <a:endParaRPr kumimoji="1" lang="ja-JP" altLang="en-US" dirty="0"/>
                    </a:p>
                  </a:txBody>
                  <a:tcPr anchor="ctr"/>
                </a:tc>
                <a:tc>
                  <a:txBody>
                    <a:bodyPr/>
                    <a:lstStyle/>
                    <a:p>
                      <a:r>
                        <a:rPr kumimoji="1" lang="en-US" altLang="ja-JP" dirty="0"/>
                        <a:t>3000</a:t>
                      </a:r>
                      <a:r>
                        <a:rPr kumimoji="1" lang="ja-JP" altLang="en-US" dirty="0"/>
                        <a:t>円</a:t>
                      </a:r>
                    </a:p>
                  </a:txBody>
                  <a:tcPr anchor="ctr"/>
                </a:tc>
                <a:tc gridSpan="2" vMerge="1">
                  <a:txBody>
                    <a:bodyPr/>
                    <a:lstStyle/>
                    <a:p>
                      <a:endParaRPr kumimoji="1" lang="ja-JP" altLang="en-US" dirty="0"/>
                    </a:p>
                  </a:txBody>
                  <a:tcPr anchor="ctr"/>
                </a:tc>
                <a:tc hMerge="1" vMerge="1">
                  <a:txBody>
                    <a:bodyPr/>
                    <a:lstStyle/>
                    <a:p>
                      <a:endParaRPr kumimoji="1" lang="ja-JP" altLang="en-US" dirty="0"/>
                    </a:p>
                  </a:txBody>
                  <a:tcPr anchor="ctr"/>
                </a:tc>
                <a:extLst>
                  <a:ext uri="{0D108BD9-81ED-4DB2-BD59-A6C34878D82A}">
                    <a16:rowId xmlns:a16="http://schemas.microsoft.com/office/drawing/2014/main" xmlns="" val="1344977051"/>
                  </a:ext>
                </a:extLst>
              </a:tr>
            </a:tbl>
          </a:graphicData>
        </a:graphic>
      </p:graphicFrame>
      <p:sp>
        <p:nvSpPr>
          <p:cNvPr id="5" name="スライド番号プレースホルダー 4">
            <a:extLst>
              <a:ext uri="{FF2B5EF4-FFF2-40B4-BE49-F238E27FC236}">
                <a16:creationId xmlns:a16="http://schemas.microsoft.com/office/drawing/2014/main" xmlns="" id="{68B65126-7CB1-4EFE-A718-6C556C4E755A}"/>
              </a:ext>
            </a:extLst>
          </p:cNvPr>
          <p:cNvSpPr>
            <a:spLocks noGrp="1"/>
          </p:cNvSpPr>
          <p:nvPr>
            <p:ph type="sldNum" sz="quarter" idx="12"/>
          </p:nvPr>
        </p:nvSpPr>
        <p:spPr/>
        <p:txBody>
          <a:bodyPr/>
          <a:lstStyle/>
          <a:p>
            <a:fld id="{1435AB92-1D5D-4C0B-B769-70013604D190}" type="slidenum">
              <a:rPr kumimoji="1" lang="ja-JP" altLang="en-US" smtClean="0"/>
              <a:t>6</a:t>
            </a:fld>
            <a:endParaRPr kumimoji="1" lang="ja-JP" altLang="en-US"/>
          </a:p>
        </p:txBody>
      </p:sp>
    </p:spTree>
    <p:extLst>
      <p:ext uri="{BB962C8B-B14F-4D97-AF65-F5344CB8AC3E}">
        <p14:creationId xmlns:p14="http://schemas.microsoft.com/office/powerpoint/2010/main" val="2775527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xmlns="" id="{B922831C-681D-4AD5-A956-804D0A5268D6}"/>
              </a:ext>
            </a:extLst>
          </p:cNvPr>
          <p:cNvGraphicFramePr>
            <a:graphicFrameLocks noGrp="1"/>
          </p:cNvGraphicFramePr>
          <p:nvPr>
            <p:extLst>
              <p:ext uri="{D42A27DB-BD31-4B8C-83A1-F6EECF244321}">
                <p14:modId xmlns:p14="http://schemas.microsoft.com/office/powerpoint/2010/main" val="457062007"/>
              </p:ext>
            </p:extLst>
          </p:nvPr>
        </p:nvGraphicFramePr>
        <p:xfrm>
          <a:off x="467360" y="364064"/>
          <a:ext cx="11273194" cy="5705435"/>
        </p:xfrm>
        <a:graphic>
          <a:graphicData uri="http://schemas.openxmlformats.org/drawingml/2006/table">
            <a:tbl>
              <a:tblPr firstRow="1" bandRow="1">
                <a:tableStyleId>{5C22544A-7EE6-4342-B048-85BDC9FD1C3A}</a:tableStyleId>
              </a:tblPr>
              <a:tblGrid>
                <a:gridCol w="660400">
                  <a:extLst>
                    <a:ext uri="{9D8B030D-6E8A-4147-A177-3AD203B41FA5}">
                      <a16:colId xmlns:a16="http://schemas.microsoft.com/office/drawing/2014/main" xmlns="" val="2401758833"/>
                    </a:ext>
                  </a:extLst>
                </a:gridCol>
                <a:gridCol w="365760">
                  <a:extLst>
                    <a:ext uri="{9D8B030D-6E8A-4147-A177-3AD203B41FA5}">
                      <a16:colId xmlns:a16="http://schemas.microsoft.com/office/drawing/2014/main" xmlns="" val="3312645421"/>
                    </a:ext>
                  </a:extLst>
                </a:gridCol>
                <a:gridCol w="2113280">
                  <a:extLst>
                    <a:ext uri="{9D8B030D-6E8A-4147-A177-3AD203B41FA5}">
                      <a16:colId xmlns:a16="http://schemas.microsoft.com/office/drawing/2014/main" xmlns="" val="3274878448"/>
                    </a:ext>
                  </a:extLst>
                </a:gridCol>
                <a:gridCol w="1066800">
                  <a:extLst>
                    <a:ext uri="{9D8B030D-6E8A-4147-A177-3AD203B41FA5}">
                      <a16:colId xmlns:a16="http://schemas.microsoft.com/office/drawing/2014/main" xmlns="" val="3411298833"/>
                    </a:ext>
                  </a:extLst>
                </a:gridCol>
                <a:gridCol w="4228860">
                  <a:extLst>
                    <a:ext uri="{9D8B030D-6E8A-4147-A177-3AD203B41FA5}">
                      <a16:colId xmlns:a16="http://schemas.microsoft.com/office/drawing/2014/main" xmlns="" val="4029649968"/>
                    </a:ext>
                  </a:extLst>
                </a:gridCol>
                <a:gridCol w="2838094">
                  <a:extLst>
                    <a:ext uri="{9D8B030D-6E8A-4147-A177-3AD203B41FA5}">
                      <a16:colId xmlns:a16="http://schemas.microsoft.com/office/drawing/2014/main" xmlns="" val="1363402747"/>
                    </a:ext>
                  </a:extLst>
                </a:gridCol>
              </a:tblGrid>
              <a:tr h="593993">
                <a:tc>
                  <a:txBody>
                    <a:bodyPr/>
                    <a:lstStyle/>
                    <a:p>
                      <a:endParaRPr kumimoji="1" lang="ja-JP" altLang="en-US" dirty="0"/>
                    </a:p>
                  </a:txBody>
                  <a:tcPr/>
                </a:tc>
                <a:tc>
                  <a:txBody>
                    <a:bodyPr/>
                    <a:lstStyle/>
                    <a:p>
                      <a:endParaRPr kumimoji="1" lang="ja-JP" altLang="en-US"/>
                    </a:p>
                  </a:txBody>
                  <a:tcPr/>
                </a:tc>
                <a:tc>
                  <a:txBody>
                    <a:bodyPr/>
                    <a:lstStyle/>
                    <a:p>
                      <a:pPr algn="ctr"/>
                      <a:r>
                        <a:rPr kumimoji="1" lang="ja-JP" altLang="en-US" dirty="0"/>
                        <a:t>部門</a:t>
                      </a:r>
                    </a:p>
                  </a:txBody>
                  <a:tcPr anchor="ctr"/>
                </a:tc>
                <a:tc>
                  <a:txBody>
                    <a:bodyPr/>
                    <a:lstStyle/>
                    <a:p>
                      <a:pPr algn="ctr"/>
                      <a:r>
                        <a:rPr kumimoji="1" lang="ja-JP" altLang="en-US" dirty="0"/>
                        <a:t>出品料</a:t>
                      </a:r>
                    </a:p>
                  </a:txBody>
                  <a:tcPr anchor="ctr"/>
                </a:tc>
                <a:tc>
                  <a:txBody>
                    <a:bodyPr/>
                    <a:lstStyle/>
                    <a:p>
                      <a:pPr algn="ctr"/>
                      <a:r>
                        <a:rPr kumimoji="1" lang="ja-JP" altLang="en-US" dirty="0"/>
                        <a:t>応募規定</a:t>
                      </a:r>
                    </a:p>
                  </a:txBody>
                  <a:tcPr anchor="ctr"/>
                </a:tc>
                <a:tc>
                  <a:txBody>
                    <a:bodyPr/>
                    <a:lstStyle/>
                    <a:p>
                      <a:pPr algn="ctr"/>
                      <a:r>
                        <a:rPr kumimoji="1" lang="ja-JP" altLang="en-US" dirty="0"/>
                        <a:t>出品形態</a:t>
                      </a:r>
                    </a:p>
                  </a:txBody>
                  <a:tcPr anchor="ctr"/>
                </a:tc>
                <a:extLst>
                  <a:ext uri="{0D108BD9-81ED-4DB2-BD59-A6C34878D82A}">
                    <a16:rowId xmlns:a16="http://schemas.microsoft.com/office/drawing/2014/main" xmlns="" val="1708174686"/>
                  </a:ext>
                </a:extLst>
              </a:tr>
              <a:tr h="1957129">
                <a:tc>
                  <a:txBody>
                    <a:bodyPr/>
                    <a:lstStyle/>
                    <a:p>
                      <a:pPr algn="ctr"/>
                      <a:r>
                        <a:rPr kumimoji="1" lang="ja-JP" altLang="en-US" sz="2400" dirty="0"/>
                        <a:t>雑誌広告</a:t>
                      </a:r>
                    </a:p>
                  </a:txBody>
                  <a:tcPr vert="eaVert" anchor="ctr"/>
                </a:tc>
                <a:tc>
                  <a:txBody>
                    <a:bodyPr/>
                    <a:lstStyle/>
                    <a:p>
                      <a:pPr algn="ctr"/>
                      <a:r>
                        <a:rPr kumimoji="1" lang="ja-JP" altLang="en-US" dirty="0"/>
                        <a:t>⑬</a:t>
                      </a:r>
                      <a:endParaRPr kumimoji="1" lang="en-US" altLang="ja-JP" dirty="0"/>
                    </a:p>
                  </a:txBody>
                  <a:tcPr anchor="ctr"/>
                </a:tc>
                <a:tc>
                  <a:txBody>
                    <a:bodyPr/>
                    <a:lstStyle/>
                    <a:p>
                      <a:r>
                        <a:rPr kumimoji="1" lang="ja-JP" altLang="en-US" dirty="0"/>
                        <a:t>雑誌 単発・シリーズ共通部門</a:t>
                      </a:r>
                    </a:p>
                  </a:txBody>
                  <a:tcPr anchor="ctr"/>
                </a:tc>
                <a:tc>
                  <a:txBody>
                    <a:bodyPr/>
                    <a:lstStyle/>
                    <a:p>
                      <a:r>
                        <a:rPr kumimoji="1" lang="en-US" altLang="ja-JP" dirty="0"/>
                        <a:t>3000</a:t>
                      </a:r>
                      <a:r>
                        <a:rPr kumimoji="1" lang="ja-JP" altLang="en-US" dirty="0"/>
                        <a:t>円</a:t>
                      </a:r>
                    </a:p>
                  </a:txBody>
                  <a:tcPr anchor="ctr"/>
                </a:tc>
                <a:tc>
                  <a:txBody>
                    <a:bodyPr/>
                    <a:lstStyle/>
                    <a:p>
                      <a:r>
                        <a:rPr kumimoji="1" lang="ja-JP" altLang="en-US" dirty="0"/>
                        <a:t>シリーズ作品は同一ブランドまたは、同一テーマによるシリーズ広告とし</a:t>
                      </a:r>
                      <a:endParaRPr kumimoji="1" lang="en-US" altLang="ja-JP" dirty="0"/>
                    </a:p>
                    <a:p>
                      <a:r>
                        <a:rPr kumimoji="1" lang="en-US" altLang="ja-JP" b="1" dirty="0">
                          <a:solidFill>
                            <a:srgbClr val="FF0000"/>
                          </a:solidFill>
                        </a:rPr>
                        <a:t>1</a:t>
                      </a:r>
                      <a:r>
                        <a:rPr kumimoji="1" lang="ja-JP" altLang="en-US" b="1" dirty="0">
                          <a:solidFill>
                            <a:srgbClr val="FF0000"/>
                          </a:solidFill>
                        </a:rPr>
                        <a:t>シリーズにつき最大</a:t>
                      </a:r>
                      <a:r>
                        <a:rPr kumimoji="1" lang="en-US" altLang="ja-JP" b="1" dirty="0">
                          <a:solidFill>
                            <a:srgbClr val="FF0000"/>
                          </a:solidFill>
                        </a:rPr>
                        <a:t>3</a:t>
                      </a:r>
                      <a:r>
                        <a:rPr kumimoji="1" lang="ja-JP" altLang="en-US" b="1" dirty="0">
                          <a:solidFill>
                            <a:srgbClr val="FF0000"/>
                          </a:solidFill>
                        </a:rPr>
                        <a:t>点とする</a:t>
                      </a:r>
                      <a:r>
                        <a:rPr kumimoji="1" lang="ja-JP" altLang="en-US" b="1" dirty="0"/>
                        <a:t>。</a:t>
                      </a:r>
                      <a:r>
                        <a:rPr kumimoji="1" lang="ja-JP" altLang="en-US" dirty="0"/>
                        <a:t>　　　　　　　</a:t>
                      </a:r>
                    </a:p>
                  </a:txBody>
                  <a:tcPr anchor="ctr"/>
                </a:tc>
                <a:tc>
                  <a:txBody>
                    <a:bodyPr/>
                    <a:lstStyle/>
                    <a:p>
                      <a:r>
                        <a:rPr kumimoji="1" lang="ja-JP" altLang="en-US" sz="1800" b="1" u="sng" dirty="0">
                          <a:solidFill>
                            <a:srgbClr val="FF0000"/>
                          </a:solidFill>
                        </a:rPr>
                        <a:t>掲載誌</a:t>
                      </a:r>
                      <a:r>
                        <a:rPr kumimoji="1" lang="en-US" altLang="ja-JP" sz="1800" b="1" u="sng" dirty="0">
                          <a:solidFill>
                            <a:srgbClr val="FF0000"/>
                          </a:solidFill>
                        </a:rPr>
                        <a:t>1</a:t>
                      </a:r>
                      <a:r>
                        <a:rPr kumimoji="1" lang="ja-JP" altLang="en-US" sz="1800" b="1" u="sng" dirty="0">
                          <a:solidFill>
                            <a:srgbClr val="FF0000"/>
                          </a:solidFill>
                        </a:rPr>
                        <a:t>冊</a:t>
                      </a:r>
                      <a:r>
                        <a:rPr kumimoji="1" lang="ja-JP" altLang="en-US" sz="1800" b="0" u="none" dirty="0">
                          <a:solidFill>
                            <a:schemeClr val="tx1"/>
                          </a:solidFill>
                        </a:rPr>
                        <a:t>に加え、</a:t>
                      </a:r>
                      <a:r>
                        <a:rPr kumimoji="1" lang="ja-JP" altLang="en-US" sz="1800" b="1" u="sng" dirty="0">
                          <a:solidFill>
                            <a:srgbClr val="FF0000"/>
                          </a:solidFill>
                        </a:rPr>
                        <a:t>掲載ページを余白なしのパネル仕上げ</a:t>
                      </a:r>
                      <a:r>
                        <a:rPr kumimoji="1" lang="ja-JP" altLang="en-US" sz="1800" b="0" dirty="0"/>
                        <a:t>で提出。</a:t>
                      </a:r>
                      <a:r>
                        <a:rPr kumimoji="1" lang="ja-JP" altLang="en-US" sz="1800" b="1" dirty="0"/>
                        <a:t>　</a:t>
                      </a:r>
                    </a:p>
                  </a:txBody>
                  <a:tcPr anchor="ctr"/>
                </a:tc>
                <a:extLst>
                  <a:ext uri="{0D108BD9-81ED-4DB2-BD59-A6C34878D82A}">
                    <a16:rowId xmlns:a16="http://schemas.microsoft.com/office/drawing/2014/main" xmlns="" val="144020083"/>
                  </a:ext>
                </a:extLst>
              </a:tr>
              <a:tr h="3154313">
                <a:tc>
                  <a:txBody>
                    <a:bodyPr/>
                    <a:lstStyle/>
                    <a:p>
                      <a:pPr algn="ctr"/>
                      <a:r>
                        <a:rPr kumimoji="1" lang="en-US" altLang="ja-JP" sz="2000" dirty="0"/>
                        <a:t>WEB</a:t>
                      </a:r>
                      <a:r>
                        <a:rPr kumimoji="1" lang="ja-JP" altLang="en-US" sz="2000" dirty="0"/>
                        <a:t>フィルム</a:t>
                      </a:r>
                      <a:endParaRPr kumimoji="1" lang="en-US" altLang="ja-JP" sz="2000" dirty="0"/>
                    </a:p>
                    <a:p>
                      <a:pPr algn="ctr"/>
                      <a:r>
                        <a:rPr kumimoji="1" lang="en-US" altLang="ja-JP" sz="2000" dirty="0"/>
                        <a:t>5</a:t>
                      </a:r>
                      <a:r>
                        <a:rPr kumimoji="1" lang="ja-JP" altLang="en-US" sz="2000" dirty="0"/>
                        <a:t>分以内広告</a:t>
                      </a:r>
                    </a:p>
                  </a:txBody>
                  <a:tcPr vert="eaVert" anchor="ctr"/>
                </a:tc>
                <a:tc>
                  <a:txBody>
                    <a:bodyPr/>
                    <a:lstStyle/>
                    <a:p>
                      <a:pPr algn="ctr"/>
                      <a:r>
                        <a:rPr kumimoji="1" lang="ja-JP" altLang="en-US" dirty="0"/>
                        <a:t>⑭</a:t>
                      </a:r>
                    </a:p>
                  </a:txBody>
                  <a:tcPr anchor="ctr"/>
                </a:tc>
                <a:tc>
                  <a:txBody>
                    <a:bodyPr/>
                    <a:lstStyle/>
                    <a:p>
                      <a:r>
                        <a:rPr kumimoji="1" lang="en-US" altLang="ja-JP" dirty="0"/>
                        <a:t>Web</a:t>
                      </a:r>
                      <a:r>
                        <a:rPr kumimoji="1" lang="ja-JP" altLang="en-US" dirty="0"/>
                        <a:t>フィルム 単発・シリーズ共通部門</a:t>
                      </a:r>
                    </a:p>
                  </a:txBody>
                  <a:tcPr anchor="ctr"/>
                </a:tc>
                <a:tc>
                  <a:txBody>
                    <a:bodyPr/>
                    <a:lstStyle/>
                    <a:p>
                      <a:r>
                        <a:rPr kumimoji="1" lang="en-US" altLang="ja-JP" dirty="0"/>
                        <a:t>3000</a:t>
                      </a:r>
                      <a:r>
                        <a:rPr kumimoji="1" lang="ja-JP" altLang="en-US" dirty="0"/>
                        <a:t>円</a:t>
                      </a:r>
                    </a:p>
                    <a:p>
                      <a:r>
                        <a:rPr kumimoji="1" lang="ja-JP" altLang="en-US" dirty="0"/>
                        <a:t>ただし、シリーズは</a:t>
                      </a:r>
                      <a:r>
                        <a:rPr kumimoji="1" lang="en-US" altLang="ja-JP" dirty="0">
                          <a:solidFill>
                            <a:srgbClr val="FF0000"/>
                          </a:solidFill>
                        </a:rPr>
                        <a:t>6000</a:t>
                      </a:r>
                      <a:r>
                        <a:rPr kumimoji="1" lang="ja-JP" altLang="en-US" dirty="0"/>
                        <a:t>円</a:t>
                      </a:r>
                    </a:p>
                  </a:txBody>
                  <a:tcPr anchor="ctr"/>
                </a:tc>
                <a:tc>
                  <a:txBody>
                    <a:bodyPr/>
                    <a:lstStyle/>
                    <a:p>
                      <a:r>
                        <a:rPr kumimoji="1" lang="ja-JP" altLang="en-US" b="0" u="none" dirty="0">
                          <a:solidFill>
                            <a:schemeClr val="tx1"/>
                          </a:solidFill>
                        </a:rPr>
                        <a:t>作品の応募可能な長さは</a:t>
                      </a:r>
                      <a:r>
                        <a:rPr kumimoji="1" lang="en-US" altLang="ja-JP" b="1" u="none" dirty="0">
                          <a:solidFill>
                            <a:srgbClr val="FF0000"/>
                          </a:solidFill>
                        </a:rPr>
                        <a:t>5</a:t>
                      </a:r>
                      <a:r>
                        <a:rPr kumimoji="1" lang="ja-JP" altLang="en-US" b="1" u="none" dirty="0">
                          <a:solidFill>
                            <a:srgbClr val="FF0000"/>
                          </a:solidFill>
                        </a:rPr>
                        <a:t>分以内</a:t>
                      </a:r>
                      <a:r>
                        <a:rPr kumimoji="1" lang="ja-JP" altLang="en-US" b="0" u="none" dirty="0">
                          <a:solidFill>
                            <a:schemeClr val="tx1"/>
                          </a:solidFill>
                        </a:rPr>
                        <a:t>（</a:t>
                      </a:r>
                      <a:r>
                        <a:rPr kumimoji="1" lang="en-US" altLang="ja-JP" b="0" u="none" dirty="0">
                          <a:solidFill>
                            <a:schemeClr val="tx1"/>
                          </a:solidFill>
                        </a:rPr>
                        <a:t>300</a:t>
                      </a:r>
                      <a:r>
                        <a:rPr kumimoji="1" lang="ja-JP" altLang="en-US" b="0" u="none" dirty="0">
                          <a:solidFill>
                            <a:schemeClr val="tx1"/>
                          </a:solidFill>
                        </a:rPr>
                        <a:t>秒以内）とする。</a:t>
                      </a:r>
                      <a:endParaRPr kumimoji="1" lang="en-US" altLang="ja-JP" b="0" u="none" dirty="0">
                        <a:solidFill>
                          <a:schemeClr val="tx1"/>
                        </a:solidFill>
                      </a:endParaRPr>
                    </a:p>
                    <a:p>
                      <a:r>
                        <a:rPr kumimoji="1" lang="en-US" altLang="ja-JP" b="0" u="none" dirty="0">
                          <a:solidFill>
                            <a:schemeClr val="tx1"/>
                          </a:solidFill>
                        </a:rPr>
                        <a:t>※</a:t>
                      </a:r>
                      <a:r>
                        <a:rPr kumimoji="1" lang="ja-JP" altLang="en-US" b="0" u="none" dirty="0">
                          <a:solidFill>
                            <a:schemeClr val="tx1"/>
                          </a:solidFill>
                        </a:rPr>
                        <a:t>シリーズで作成された作品については、</a:t>
                      </a:r>
                      <a:r>
                        <a:rPr kumimoji="1" lang="en-US" altLang="ja-JP" b="1" u="none" dirty="0">
                          <a:solidFill>
                            <a:srgbClr val="FF0000"/>
                          </a:solidFill>
                        </a:rPr>
                        <a:t>1</a:t>
                      </a:r>
                      <a:r>
                        <a:rPr kumimoji="1" lang="ja-JP" altLang="en-US" b="1" u="none" dirty="0">
                          <a:solidFill>
                            <a:srgbClr val="FF0000"/>
                          </a:solidFill>
                        </a:rPr>
                        <a:t>シリーズにつき最大３点</a:t>
                      </a:r>
                      <a:r>
                        <a:rPr kumimoji="1" lang="ja-JP" altLang="en-US" b="0" u="none" dirty="0">
                          <a:solidFill>
                            <a:schemeClr val="tx1"/>
                          </a:solidFill>
                        </a:rPr>
                        <a:t>とし、それぞれの長さを５分以内とする（１シリーズ＝５分以内</a:t>
                      </a:r>
                      <a:r>
                        <a:rPr kumimoji="1" lang="en-US" altLang="ja-JP" b="0" u="none" dirty="0">
                          <a:solidFill>
                            <a:schemeClr val="tx1"/>
                          </a:solidFill>
                        </a:rPr>
                        <a:t>×</a:t>
                      </a:r>
                      <a:r>
                        <a:rPr kumimoji="1" lang="ja-JP" altLang="en-US" b="0" u="none" dirty="0">
                          <a:solidFill>
                            <a:schemeClr val="tx1"/>
                          </a:solidFill>
                        </a:rPr>
                        <a:t>最大</a:t>
                      </a:r>
                      <a:r>
                        <a:rPr kumimoji="1" lang="en-US" altLang="ja-JP" b="0" u="none" dirty="0">
                          <a:solidFill>
                            <a:schemeClr val="tx1"/>
                          </a:solidFill>
                        </a:rPr>
                        <a:t>3</a:t>
                      </a:r>
                      <a:r>
                        <a:rPr kumimoji="1" lang="ja-JP" altLang="en-US" b="0" u="none" dirty="0">
                          <a:solidFill>
                            <a:schemeClr val="tx1"/>
                          </a:solidFill>
                        </a:rPr>
                        <a:t>点）</a:t>
                      </a:r>
                    </a:p>
                  </a:txBody>
                  <a:tcPr anchor="ctr"/>
                </a:tc>
                <a:tc>
                  <a:txBody>
                    <a:bodyPr/>
                    <a:lstStyle/>
                    <a:p>
                      <a:r>
                        <a:rPr kumimoji="1" lang="en-US" altLang="ja-JP" b="1" u="none" dirty="0">
                          <a:solidFill>
                            <a:schemeClr val="tx1"/>
                          </a:solidFill>
                        </a:rPr>
                        <a:t>DVD</a:t>
                      </a:r>
                      <a:r>
                        <a:rPr kumimoji="1" lang="ja-JP" altLang="en-US" b="1" u="none" dirty="0">
                          <a:solidFill>
                            <a:schemeClr val="tx1"/>
                          </a:solidFill>
                        </a:rPr>
                        <a:t>に受付番号順に収録する。</a:t>
                      </a:r>
                      <a:endParaRPr kumimoji="1" lang="en-US" altLang="ja-JP" b="1" u="none" dirty="0">
                        <a:solidFill>
                          <a:schemeClr val="tx1"/>
                        </a:solidFill>
                      </a:endParaRPr>
                    </a:p>
                    <a:p>
                      <a:r>
                        <a:rPr kumimoji="1" lang="ja-JP" altLang="en-US" sz="1800" dirty="0"/>
                        <a:t>作品添付シートをケースに添付する。</a:t>
                      </a:r>
                      <a:endParaRPr kumimoji="1" lang="en-US" altLang="ja-JP" dirty="0"/>
                    </a:p>
                    <a:p>
                      <a:r>
                        <a:rPr kumimoji="1" lang="ja-JP" altLang="en-US" dirty="0"/>
                        <a:t>　</a:t>
                      </a:r>
                    </a:p>
                  </a:txBody>
                  <a:tcPr anchor="ctr"/>
                </a:tc>
                <a:extLst>
                  <a:ext uri="{0D108BD9-81ED-4DB2-BD59-A6C34878D82A}">
                    <a16:rowId xmlns:a16="http://schemas.microsoft.com/office/drawing/2014/main" xmlns="" val="2622395533"/>
                  </a:ext>
                </a:extLst>
              </a:tr>
            </a:tbl>
          </a:graphicData>
        </a:graphic>
      </p:graphicFrame>
      <p:sp>
        <p:nvSpPr>
          <p:cNvPr id="5" name="スライド番号プレースホルダー 4">
            <a:extLst>
              <a:ext uri="{FF2B5EF4-FFF2-40B4-BE49-F238E27FC236}">
                <a16:creationId xmlns:a16="http://schemas.microsoft.com/office/drawing/2014/main" xmlns="" id="{51757BE1-1306-4881-B69F-7B0117054EFD}"/>
              </a:ext>
            </a:extLst>
          </p:cNvPr>
          <p:cNvSpPr>
            <a:spLocks noGrp="1"/>
          </p:cNvSpPr>
          <p:nvPr>
            <p:ph type="sldNum" sz="quarter" idx="12"/>
          </p:nvPr>
        </p:nvSpPr>
        <p:spPr/>
        <p:txBody>
          <a:bodyPr/>
          <a:lstStyle/>
          <a:p>
            <a:fld id="{1435AB92-1D5D-4C0B-B769-70013604D190}" type="slidenum">
              <a:rPr kumimoji="1" lang="ja-JP" altLang="en-US" smtClean="0"/>
              <a:t>7</a:t>
            </a:fld>
            <a:endParaRPr kumimoji="1" lang="ja-JP" altLang="en-US"/>
          </a:p>
        </p:txBody>
      </p:sp>
    </p:spTree>
    <p:extLst>
      <p:ext uri="{BB962C8B-B14F-4D97-AF65-F5344CB8AC3E}">
        <p14:creationId xmlns:p14="http://schemas.microsoft.com/office/powerpoint/2010/main" val="3459463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xmlns="" id="{C8EC39E7-6C49-4C0C-A413-73EDAE8B504B}"/>
              </a:ext>
            </a:extLst>
          </p:cNvPr>
          <p:cNvSpPr/>
          <p:nvPr/>
        </p:nvSpPr>
        <p:spPr>
          <a:xfrm>
            <a:off x="414068" y="226087"/>
            <a:ext cx="11257472" cy="6063198"/>
          </a:xfrm>
          <a:prstGeom prst="rect">
            <a:avLst/>
          </a:prstGeom>
        </p:spPr>
        <p:txBody>
          <a:bodyPr wrap="square">
            <a:spAutoFit/>
          </a:bodyPr>
          <a:lstStyle/>
          <a:p>
            <a:pPr algn="just">
              <a:spcAft>
                <a:spcPts val="0"/>
              </a:spcAft>
            </a:pPr>
            <a:endParaRPr lang="ja-JP" altLang="ja-JP" sz="24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en-US" altLang="ja-JP" sz="24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2800" kern="100" dirty="0">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2800" kern="100" dirty="0">
                <a:latin typeface="游ゴシック" panose="020B0400000000000000" pitchFamily="50" charset="-128"/>
                <a:ea typeface="游ゴシック" panose="020B0400000000000000" pitchFamily="50" charset="-128"/>
                <a:cs typeface="Times New Roman" panose="02020603050405020304" pitchFamily="18" charset="0"/>
              </a:rPr>
              <a:t>4</a:t>
            </a:r>
            <a:r>
              <a:rPr lang="ja-JP" altLang="ja-JP" sz="2800" kern="100" dirty="0">
                <a:latin typeface="游ゴシック" panose="020B0400000000000000" pitchFamily="50" charset="-128"/>
                <a:ea typeface="游ゴシック" panose="020B0400000000000000" pitchFamily="50" charset="-128"/>
                <a:cs typeface="Times New Roman" panose="02020603050405020304" pitchFamily="18" charset="0"/>
              </a:rPr>
              <a:t>）審査方法</a:t>
            </a:r>
            <a:r>
              <a:rPr lang="ja-JP" altLang="en-US" sz="2800" kern="100" dirty="0">
                <a:latin typeface="游ゴシック" panose="020B0400000000000000" pitchFamily="50" charset="-128"/>
                <a:ea typeface="游ゴシック" panose="020B0400000000000000" pitchFamily="50" charset="-128"/>
                <a:cs typeface="Times New Roman" panose="02020603050405020304" pitchFamily="18" charset="0"/>
              </a:rPr>
              <a:t>と審査員構成</a:t>
            </a:r>
            <a:endParaRPr lang="en-US" altLang="ja-JP" sz="2800" kern="100" dirty="0">
              <a:latin typeface="游ゴシック" panose="020B0400000000000000" pitchFamily="50" charset="-128"/>
              <a:ea typeface="游ゴシック" panose="020B0400000000000000" pitchFamily="50" charset="-128"/>
              <a:cs typeface="Times New Roman" panose="02020603050405020304" pitchFamily="18" charset="0"/>
            </a:endParaRPr>
          </a:p>
          <a:p>
            <a:pPr indent="66675" algn="just">
              <a:spcAft>
                <a:spcPts val="0"/>
              </a:spcAft>
            </a:pPr>
            <a:r>
              <a:rPr lang="en-US" altLang="ja-JP" sz="2400" kern="100" dirty="0">
                <a:latin typeface="游ゴシック" panose="020B0400000000000000" pitchFamily="50" charset="-128"/>
                <a:ea typeface="游ゴシック" panose="020B0400000000000000" pitchFamily="50" charset="-128"/>
                <a:cs typeface="Times New Roman" panose="02020603050405020304" pitchFamily="18" charset="0"/>
              </a:rPr>
              <a:t>●</a:t>
            </a:r>
            <a:r>
              <a:rPr lang="ja-JP" altLang="ja-JP" sz="2400" kern="100" dirty="0">
                <a:latin typeface="游ゴシック" panose="020B0400000000000000" pitchFamily="50" charset="-128"/>
                <a:ea typeface="游ゴシック" panose="020B0400000000000000" pitchFamily="50" charset="-128"/>
                <a:cs typeface="Times New Roman" panose="02020603050405020304" pitchFamily="18" charset="0"/>
              </a:rPr>
              <a:t>一次審査は、広告制作者（クリエーター、プランナーもしくはこれに準ずるスタ ッフ）によるプロの立場での審査とし、当協会会員社のうち媒体社、広告会社及び制作会社から選出した、</a:t>
            </a:r>
            <a:r>
              <a:rPr lang="en-US" altLang="ja-JP" sz="2400" kern="100" dirty="0">
                <a:latin typeface="游ゴシック" panose="020B0400000000000000" pitchFamily="50" charset="-128"/>
                <a:ea typeface="游ゴシック" panose="020B0400000000000000" pitchFamily="50" charset="-128"/>
                <a:cs typeface="Times New Roman" panose="02020603050405020304" pitchFamily="18" charset="0"/>
              </a:rPr>
              <a:t>15</a:t>
            </a:r>
            <a:r>
              <a:rPr lang="ja-JP" altLang="ja-JP" sz="2400" kern="100" dirty="0">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2400" kern="100" dirty="0">
                <a:latin typeface="游ゴシック" panose="020B0400000000000000" pitchFamily="50" charset="-128"/>
                <a:ea typeface="游ゴシック" panose="020B0400000000000000" pitchFamily="50" charset="-128"/>
                <a:cs typeface="Times New Roman" panose="02020603050405020304" pitchFamily="18" charset="0"/>
              </a:rPr>
              <a:t>20</a:t>
            </a:r>
            <a:r>
              <a:rPr lang="ja-JP" altLang="ja-JP" sz="2400" kern="100" dirty="0">
                <a:latin typeface="游ゴシック" panose="020B0400000000000000" pitchFamily="50" charset="-128"/>
                <a:ea typeface="游ゴシック" panose="020B0400000000000000" pitchFamily="50" charset="-128"/>
                <a:cs typeface="Times New Roman" panose="02020603050405020304" pitchFamily="18" charset="0"/>
              </a:rPr>
              <a:t>名の審査員による採点を行います。</a:t>
            </a:r>
            <a:endParaRPr lang="en-US" altLang="ja-JP" sz="2400" kern="100" dirty="0">
              <a:latin typeface="游ゴシック" panose="020B0400000000000000" pitchFamily="50" charset="-128"/>
              <a:ea typeface="游ゴシック" panose="020B0400000000000000" pitchFamily="50" charset="-128"/>
              <a:cs typeface="Times New Roman" panose="02020603050405020304" pitchFamily="18" charset="0"/>
            </a:endParaRPr>
          </a:p>
          <a:p>
            <a:pPr indent="66675" algn="just">
              <a:spcAft>
                <a:spcPts val="0"/>
              </a:spcAft>
            </a:pPr>
            <a:r>
              <a:rPr lang="ja-JP" altLang="ja-JP" sz="2400" kern="100" dirty="0">
                <a:latin typeface="游ゴシック" panose="020B0400000000000000" pitchFamily="50" charset="-128"/>
                <a:ea typeface="游ゴシック" panose="020B0400000000000000" pitchFamily="50" charset="-128"/>
                <a:cs typeface="Times New Roman" panose="02020603050405020304" pitchFamily="18" charset="0"/>
              </a:rPr>
              <a:t>一次審査</a:t>
            </a:r>
            <a:r>
              <a:rPr lang="ja-JP" altLang="en-US" sz="2400" kern="100" dirty="0">
                <a:latin typeface="游ゴシック" panose="020B0400000000000000" pitchFamily="50" charset="-128"/>
                <a:ea typeface="游ゴシック" panose="020B0400000000000000" pitchFamily="50" charset="-128"/>
                <a:cs typeface="Times New Roman" panose="02020603050405020304" pitchFamily="18" charset="0"/>
              </a:rPr>
              <a:t>会：</a:t>
            </a:r>
            <a:r>
              <a:rPr lang="en-US" altLang="ja-JP" sz="2400" kern="100" dirty="0">
                <a:latin typeface="游ゴシック" panose="020B0400000000000000" pitchFamily="50" charset="-128"/>
                <a:ea typeface="游ゴシック" panose="020B0400000000000000" pitchFamily="50" charset="-128"/>
                <a:cs typeface="Times New Roman" panose="02020603050405020304" pitchFamily="18" charset="0"/>
              </a:rPr>
              <a:t>2019</a:t>
            </a:r>
            <a:r>
              <a:rPr lang="ja-JP" altLang="ja-JP" sz="2400" kern="100" dirty="0">
                <a:latin typeface="游ゴシック" panose="020B0400000000000000" pitchFamily="50" charset="-128"/>
                <a:ea typeface="游ゴシック" panose="020B0400000000000000" pitchFamily="50" charset="-128"/>
                <a:cs typeface="Times New Roman" panose="02020603050405020304" pitchFamily="18" charset="0"/>
              </a:rPr>
              <a:t>年</a:t>
            </a:r>
            <a:r>
              <a:rPr lang="en-US" altLang="ja-JP" sz="2400" kern="100" dirty="0">
                <a:latin typeface="游ゴシック" panose="020B0400000000000000" pitchFamily="50" charset="-128"/>
                <a:ea typeface="游ゴシック" panose="020B0400000000000000" pitchFamily="50" charset="-128"/>
                <a:cs typeface="Times New Roman" panose="02020603050405020304" pitchFamily="18" charset="0"/>
              </a:rPr>
              <a:t>2</a:t>
            </a:r>
            <a:r>
              <a:rPr lang="ja-JP" altLang="ja-JP" sz="2400" kern="100" dirty="0">
                <a:latin typeface="游ゴシック" panose="020B0400000000000000" pitchFamily="50" charset="-128"/>
                <a:ea typeface="游ゴシック" panose="020B0400000000000000" pitchFamily="50" charset="-128"/>
                <a:cs typeface="Times New Roman" panose="02020603050405020304" pitchFamily="18" charset="0"/>
              </a:rPr>
              <a:t>月中旬</a:t>
            </a:r>
            <a:r>
              <a:rPr lang="ja-JP" altLang="en-US" sz="2400" kern="100" dirty="0">
                <a:latin typeface="游ゴシック" panose="020B0400000000000000" pitchFamily="50" charset="-128"/>
                <a:ea typeface="游ゴシック" panose="020B0400000000000000" pitchFamily="50" charset="-128"/>
                <a:cs typeface="Times New Roman" panose="02020603050405020304" pitchFamily="18" charset="0"/>
              </a:rPr>
              <a:t>実施予定</a:t>
            </a:r>
            <a:r>
              <a:rPr lang="en-US" altLang="ja-JP" sz="2400" kern="100" dirty="0">
                <a:latin typeface="游ゴシック" panose="020B0400000000000000" pitchFamily="50" charset="-128"/>
                <a:ea typeface="游ゴシック" panose="020B0400000000000000" pitchFamily="50" charset="-128"/>
                <a:cs typeface="Times New Roman" panose="02020603050405020304" pitchFamily="18" charset="0"/>
              </a:rPr>
              <a:t> </a:t>
            </a:r>
            <a:endParaRPr lang="ja-JP" altLang="ja-JP" sz="2400" kern="100" dirty="0">
              <a:latin typeface="游ゴシック" panose="020B0400000000000000" pitchFamily="50" charset="-128"/>
              <a:ea typeface="游ゴシック" panose="020B0400000000000000" pitchFamily="50" charset="-128"/>
              <a:cs typeface="Times New Roman" panose="02020603050405020304" pitchFamily="18" charset="0"/>
            </a:endParaRPr>
          </a:p>
          <a:p>
            <a:pPr indent="66675" algn="just">
              <a:spcAft>
                <a:spcPts val="0"/>
              </a:spcAft>
            </a:pPr>
            <a:r>
              <a:rPr lang="en-US" altLang="ja-JP" sz="2400" kern="100" dirty="0">
                <a:latin typeface="游ゴシック" panose="020B0400000000000000" pitchFamily="50" charset="-128"/>
                <a:ea typeface="游ゴシック" panose="020B0400000000000000" pitchFamily="50" charset="-128"/>
                <a:cs typeface="Times New Roman" panose="02020603050405020304" pitchFamily="18" charset="0"/>
              </a:rPr>
              <a:t>●</a:t>
            </a:r>
            <a:r>
              <a:rPr lang="ja-JP" altLang="ja-JP" sz="2400" kern="100" dirty="0">
                <a:latin typeface="游ゴシック" panose="020B0400000000000000" pitchFamily="50" charset="-128"/>
                <a:ea typeface="游ゴシック" panose="020B0400000000000000" pitchFamily="50" charset="-128"/>
                <a:cs typeface="Times New Roman" panose="02020603050405020304" pitchFamily="18" charset="0"/>
              </a:rPr>
              <a:t>二次審査は、生活者の立場での審査とし、一次審査結果を参考に各界の有識者と当協会委員によって構成される審査員による協議をおこないます。</a:t>
            </a:r>
          </a:p>
          <a:p>
            <a:pPr algn="just">
              <a:spcAft>
                <a:spcPts val="0"/>
              </a:spcAft>
            </a:pPr>
            <a:r>
              <a:rPr lang="en-US" altLang="ja-JP" sz="2400" kern="100" dirty="0">
                <a:latin typeface="游ゴシック" panose="020B0400000000000000" pitchFamily="50" charset="-128"/>
                <a:ea typeface="游ゴシック" panose="020B0400000000000000" pitchFamily="50" charset="-128"/>
                <a:cs typeface="Times New Roman" panose="02020603050405020304" pitchFamily="18" charset="0"/>
              </a:rPr>
              <a:t> </a:t>
            </a:r>
            <a:r>
              <a:rPr lang="ja-JP" altLang="ja-JP" sz="2400" kern="100" dirty="0">
                <a:latin typeface="游ゴシック" panose="020B0400000000000000" pitchFamily="50" charset="-128"/>
                <a:ea typeface="游ゴシック" panose="020B0400000000000000" pitchFamily="50" charset="-128"/>
                <a:cs typeface="Times New Roman" panose="02020603050405020304" pitchFamily="18" charset="0"/>
              </a:rPr>
              <a:t>二次審査</a:t>
            </a:r>
            <a:r>
              <a:rPr lang="ja-JP" altLang="en-US" sz="2400" kern="100" dirty="0">
                <a:latin typeface="游ゴシック" panose="020B0400000000000000" pitchFamily="50" charset="-128"/>
                <a:ea typeface="游ゴシック" panose="020B0400000000000000" pitchFamily="50" charset="-128"/>
                <a:cs typeface="Times New Roman" panose="02020603050405020304" pitchFamily="18" charset="0"/>
              </a:rPr>
              <a:t>会：</a:t>
            </a:r>
            <a:r>
              <a:rPr lang="en-US" altLang="ja-JP" sz="2400" kern="100" dirty="0">
                <a:latin typeface="游ゴシック" panose="020B0400000000000000" pitchFamily="50" charset="-128"/>
                <a:ea typeface="游ゴシック" panose="020B0400000000000000" pitchFamily="50" charset="-128"/>
                <a:cs typeface="Times New Roman" panose="02020603050405020304" pitchFamily="18" charset="0"/>
              </a:rPr>
              <a:t>2019</a:t>
            </a:r>
            <a:r>
              <a:rPr lang="ja-JP" altLang="ja-JP" sz="2400" kern="100" dirty="0">
                <a:latin typeface="游ゴシック" panose="020B0400000000000000" pitchFamily="50" charset="-128"/>
                <a:ea typeface="游ゴシック" panose="020B0400000000000000" pitchFamily="50" charset="-128"/>
                <a:cs typeface="Times New Roman" panose="02020603050405020304" pitchFamily="18" charset="0"/>
              </a:rPr>
              <a:t>年</a:t>
            </a:r>
            <a:r>
              <a:rPr lang="en-US" altLang="ja-JP" sz="2400" kern="100" dirty="0">
                <a:latin typeface="游ゴシック" panose="020B0400000000000000" pitchFamily="50" charset="-128"/>
                <a:ea typeface="游ゴシック" panose="020B0400000000000000" pitchFamily="50" charset="-128"/>
                <a:cs typeface="Times New Roman" panose="02020603050405020304" pitchFamily="18" charset="0"/>
              </a:rPr>
              <a:t>3</a:t>
            </a:r>
            <a:r>
              <a:rPr lang="ja-JP" altLang="ja-JP" sz="2400" kern="100" dirty="0">
                <a:latin typeface="游ゴシック" panose="020B0400000000000000" pitchFamily="50" charset="-128"/>
                <a:ea typeface="游ゴシック" panose="020B0400000000000000" pitchFamily="50" charset="-128"/>
                <a:cs typeface="Times New Roman" panose="02020603050405020304" pitchFamily="18" charset="0"/>
              </a:rPr>
              <a:t>月中旬</a:t>
            </a:r>
            <a:r>
              <a:rPr lang="ja-JP" altLang="en-US" sz="2400" kern="100" dirty="0">
                <a:latin typeface="游ゴシック" panose="020B0400000000000000" pitchFamily="50" charset="-128"/>
                <a:ea typeface="游ゴシック" panose="020B0400000000000000" pitchFamily="50" charset="-128"/>
                <a:cs typeface="Times New Roman" panose="02020603050405020304" pitchFamily="18" charset="0"/>
              </a:rPr>
              <a:t>実施予定</a:t>
            </a:r>
            <a:r>
              <a:rPr lang="ja-JP" altLang="ja-JP" sz="2400" kern="100" dirty="0">
                <a:latin typeface="游ゴシック" panose="020B0400000000000000" pitchFamily="50" charset="-128"/>
                <a:ea typeface="游ゴシック" panose="020B0400000000000000" pitchFamily="50" charset="-128"/>
                <a:cs typeface="Times New Roman" panose="02020603050405020304" pitchFamily="18" charset="0"/>
              </a:rPr>
              <a:t>　</a:t>
            </a:r>
          </a:p>
          <a:p>
            <a:pPr algn="just">
              <a:spcAft>
                <a:spcPts val="0"/>
              </a:spcAft>
            </a:pPr>
            <a:r>
              <a:rPr lang="en-US" altLang="ja-JP" sz="2400" kern="100" dirty="0">
                <a:latin typeface="游ゴシック" panose="020B0400000000000000" pitchFamily="50" charset="-128"/>
                <a:ea typeface="游ゴシック" panose="020B0400000000000000" pitchFamily="50" charset="-128"/>
                <a:cs typeface="Times New Roman" panose="02020603050405020304" pitchFamily="18" charset="0"/>
              </a:rPr>
              <a:t> </a:t>
            </a:r>
            <a:endParaRPr lang="ja-JP" altLang="ja-JP" sz="2400" kern="100" dirty="0">
              <a:latin typeface="游ゴシック" panose="020B0400000000000000" pitchFamily="50" charset="-128"/>
              <a:ea typeface="游ゴシック" panose="020B0400000000000000" pitchFamily="50" charset="-128"/>
              <a:cs typeface="Times New Roman" panose="02020603050405020304" pitchFamily="18" charset="0"/>
            </a:endParaRPr>
          </a:p>
          <a:p>
            <a:pPr algn="just">
              <a:spcAft>
                <a:spcPts val="0"/>
              </a:spcAft>
            </a:pPr>
            <a:endParaRPr lang="en-US" altLang="ja-JP" sz="2400" kern="100" dirty="0">
              <a:latin typeface="游ゴシック" panose="020B0400000000000000" pitchFamily="50" charset="-128"/>
              <a:ea typeface="游ゴシック" panose="020B0400000000000000" pitchFamily="50" charset="-128"/>
              <a:cs typeface="Times New Roman" panose="02020603050405020304" pitchFamily="18" charset="0"/>
            </a:endParaRPr>
          </a:p>
          <a:p>
            <a:pPr algn="just">
              <a:spcAft>
                <a:spcPts val="0"/>
              </a:spcAft>
            </a:pPr>
            <a:r>
              <a:rPr lang="ja-JP" altLang="ja-JP" sz="2800" kern="100" dirty="0">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2800" kern="100" dirty="0">
                <a:latin typeface="游ゴシック" panose="020B0400000000000000" pitchFamily="50" charset="-128"/>
                <a:ea typeface="游ゴシック" panose="020B0400000000000000" pitchFamily="50" charset="-128"/>
                <a:cs typeface="Times New Roman" panose="02020603050405020304" pitchFamily="18" charset="0"/>
              </a:rPr>
              <a:t>5</a:t>
            </a:r>
            <a:r>
              <a:rPr lang="ja-JP" altLang="ja-JP" sz="2800" kern="100" dirty="0">
                <a:latin typeface="游ゴシック" panose="020B0400000000000000" pitchFamily="50" charset="-128"/>
                <a:ea typeface="游ゴシック" panose="020B0400000000000000" pitchFamily="50" charset="-128"/>
                <a:cs typeface="Times New Roman" panose="02020603050405020304" pitchFamily="18" charset="0"/>
              </a:rPr>
              <a:t>）結果発表と表彰 </a:t>
            </a:r>
          </a:p>
          <a:p>
            <a:pPr indent="66675" algn="just">
              <a:spcAft>
                <a:spcPts val="0"/>
              </a:spcAft>
            </a:pPr>
            <a:r>
              <a:rPr lang="en-US" altLang="ja-JP" sz="2400" kern="100" dirty="0">
                <a:latin typeface="游ゴシック" panose="020B0400000000000000" pitchFamily="50" charset="-128"/>
                <a:ea typeface="游ゴシック" panose="020B0400000000000000" pitchFamily="50" charset="-128"/>
                <a:cs typeface="Times New Roman" panose="02020603050405020304" pitchFamily="18" charset="0"/>
              </a:rPr>
              <a:t>●</a:t>
            </a:r>
            <a:r>
              <a:rPr lang="ja-JP" altLang="ja-JP" sz="2400" kern="100" dirty="0">
                <a:latin typeface="游ゴシック" panose="020B0400000000000000" pitchFamily="50" charset="-128"/>
                <a:ea typeface="游ゴシック" panose="020B0400000000000000" pitchFamily="50" charset="-128"/>
                <a:cs typeface="Times New Roman" panose="02020603050405020304" pitchFamily="18" charset="0"/>
              </a:rPr>
              <a:t>結果発表　</a:t>
            </a:r>
            <a:r>
              <a:rPr lang="en-US" altLang="ja-JP" sz="2400" kern="100" dirty="0">
                <a:latin typeface="游ゴシック" panose="020B0400000000000000" pitchFamily="50" charset="-128"/>
                <a:ea typeface="游ゴシック" panose="020B0400000000000000" pitchFamily="50" charset="-128"/>
                <a:cs typeface="Times New Roman" panose="02020603050405020304" pitchFamily="18" charset="0"/>
              </a:rPr>
              <a:t>2019</a:t>
            </a:r>
            <a:r>
              <a:rPr lang="ja-JP" altLang="ja-JP" sz="2400" kern="100" dirty="0">
                <a:latin typeface="游ゴシック" panose="020B0400000000000000" pitchFamily="50" charset="-128"/>
                <a:ea typeface="游ゴシック" panose="020B0400000000000000" pitchFamily="50" charset="-128"/>
                <a:cs typeface="Times New Roman" panose="02020603050405020304" pitchFamily="18" charset="0"/>
              </a:rPr>
              <a:t>年</a:t>
            </a:r>
            <a:r>
              <a:rPr lang="en-US" altLang="ja-JP" sz="2400" kern="100" dirty="0">
                <a:latin typeface="游ゴシック" panose="020B0400000000000000" pitchFamily="50" charset="-128"/>
                <a:ea typeface="游ゴシック" panose="020B0400000000000000" pitchFamily="50" charset="-128"/>
                <a:cs typeface="Times New Roman" panose="02020603050405020304" pitchFamily="18" charset="0"/>
              </a:rPr>
              <a:t>4</a:t>
            </a:r>
            <a:r>
              <a:rPr lang="ja-JP" altLang="ja-JP" sz="2400" kern="100" dirty="0">
                <a:latin typeface="游ゴシック" panose="020B0400000000000000" pitchFamily="50" charset="-128"/>
                <a:ea typeface="游ゴシック" panose="020B0400000000000000" pitchFamily="50" charset="-128"/>
                <a:cs typeface="Times New Roman" panose="02020603050405020304" pitchFamily="18" charset="0"/>
              </a:rPr>
              <a:t>月予定</a:t>
            </a:r>
          </a:p>
          <a:p>
            <a:pPr algn="just">
              <a:spcAft>
                <a:spcPts val="0"/>
              </a:spcAft>
            </a:pPr>
            <a:r>
              <a:rPr lang="en-US" altLang="ja-JP" sz="2400" kern="100" dirty="0">
                <a:latin typeface="游ゴシック" panose="020B0400000000000000" pitchFamily="50" charset="-128"/>
                <a:ea typeface="游ゴシック" panose="020B0400000000000000" pitchFamily="50" charset="-128"/>
                <a:cs typeface="Times New Roman" panose="02020603050405020304" pitchFamily="18" charset="0"/>
              </a:rPr>
              <a:t> ●</a:t>
            </a:r>
            <a:r>
              <a:rPr lang="ja-JP" altLang="ja-JP" sz="2400" kern="100" dirty="0">
                <a:latin typeface="游ゴシック" panose="020B0400000000000000" pitchFamily="50" charset="-128"/>
                <a:ea typeface="游ゴシック" panose="020B0400000000000000" pitchFamily="50" charset="-128"/>
                <a:cs typeface="Times New Roman" panose="02020603050405020304" pitchFamily="18" charset="0"/>
              </a:rPr>
              <a:t>発表方法　県内新聞（二紙）にて発表</a:t>
            </a:r>
          </a:p>
          <a:p>
            <a:pPr algn="just">
              <a:spcAft>
                <a:spcPts val="0"/>
              </a:spcAft>
            </a:pPr>
            <a:r>
              <a:rPr lang="en-US" altLang="ja-JP" sz="2400" kern="100" dirty="0">
                <a:latin typeface="游ゴシック" panose="020B0400000000000000" pitchFamily="50" charset="-128"/>
                <a:ea typeface="游ゴシック" panose="020B0400000000000000" pitchFamily="50" charset="-128"/>
                <a:cs typeface="Times New Roman" panose="02020603050405020304" pitchFamily="18" charset="0"/>
              </a:rPr>
              <a:t> ●</a:t>
            </a:r>
            <a:r>
              <a:rPr lang="ja-JP" altLang="ja-JP" sz="2400" kern="100" dirty="0">
                <a:latin typeface="游ゴシック" panose="020B0400000000000000" pitchFamily="50" charset="-128"/>
                <a:ea typeface="游ゴシック" panose="020B0400000000000000" pitchFamily="50" charset="-128"/>
                <a:cs typeface="Times New Roman" panose="02020603050405020304" pitchFamily="18" charset="0"/>
              </a:rPr>
              <a:t>表　　彰　</a:t>
            </a:r>
            <a:r>
              <a:rPr lang="en-US" altLang="ja-JP" sz="2400" kern="100" dirty="0">
                <a:latin typeface="游ゴシック" panose="020B0400000000000000" pitchFamily="50" charset="-128"/>
                <a:ea typeface="游ゴシック" panose="020B0400000000000000" pitchFamily="50" charset="-128"/>
                <a:cs typeface="Times New Roman" panose="02020603050405020304" pitchFamily="18" charset="0"/>
              </a:rPr>
              <a:t>2019</a:t>
            </a:r>
            <a:r>
              <a:rPr lang="ja-JP" altLang="ja-JP" sz="2400" kern="100" dirty="0">
                <a:latin typeface="游ゴシック" panose="020B0400000000000000" pitchFamily="50" charset="-128"/>
                <a:ea typeface="游ゴシック" panose="020B0400000000000000" pitchFamily="50" charset="-128"/>
                <a:cs typeface="Times New Roman" panose="02020603050405020304" pitchFamily="18" charset="0"/>
              </a:rPr>
              <a:t>年</a:t>
            </a:r>
            <a:r>
              <a:rPr lang="en-US" altLang="ja-JP" sz="2400" kern="100" dirty="0">
                <a:latin typeface="游ゴシック" panose="020B0400000000000000" pitchFamily="50" charset="-128"/>
                <a:ea typeface="游ゴシック" panose="020B0400000000000000" pitchFamily="50" charset="-128"/>
                <a:cs typeface="Times New Roman" panose="02020603050405020304" pitchFamily="18" charset="0"/>
              </a:rPr>
              <a:t>5</a:t>
            </a:r>
            <a:r>
              <a:rPr lang="ja-JP" altLang="ja-JP" sz="2400" kern="100" dirty="0">
                <a:latin typeface="游ゴシック" panose="020B0400000000000000" pitchFamily="50" charset="-128"/>
                <a:ea typeface="游ゴシック" panose="020B0400000000000000" pitchFamily="50" charset="-128"/>
                <a:cs typeface="Times New Roman" panose="02020603050405020304" pitchFamily="18" charset="0"/>
              </a:rPr>
              <a:t>月</a:t>
            </a:r>
            <a:r>
              <a:rPr lang="ja-JP" altLang="en-US" sz="2400" kern="100" dirty="0">
                <a:latin typeface="游ゴシック" panose="020B0400000000000000" pitchFamily="50" charset="-128"/>
                <a:ea typeface="游ゴシック" panose="020B0400000000000000" pitchFamily="50" charset="-128"/>
                <a:cs typeface="Times New Roman" panose="02020603050405020304" pitchFamily="18" charset="0"/>
              </a:rPr>
              <a:t>下旬</a:t>
            </a:r>
            <a:r>
              <a:rPr lang="ja-JP" altLang="ja-JP" sz="2400" kern="100" dirty="0">
                <a:latin typeface="游ゴシック" panose="020B0400000000000000" pitchFamily="50" charset="-128"/>
                <a:ea typeface="游ゴシック" panose="020B0400000000000000" pitchFamily="50" charset="-128"/>
                <a:cs typeface="Times New Roman" panose="02020603050405020304" pitchFamily="18" charset="0"/>
              </a:rPr>
              <a:t>予定（年次総会において）</a:t>
            </a:r>
            <a:r>
              <a:rPr lang="en-US" altLang="ja-JP" sz="2400" kern="100" dirty="0">
                <a:latin typeface="游明朝" panose="02020400000000000000" pitchFamily="18" charset="-128"/>
                <a:ea typeface="游明朝" panose="02020400000000000000" pitchFamily="18" charset="-128"/>
                <a:cs typeface="Times New Roman" panose="02020603050405020304" pitchFamily="18" charset="0"/>
              </a:rPr>
              <a:t> </a:t>
            </a:r>
            <a:endParaRPr lang="ja-JP" altLang="ja-JP" sz="24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ja-JP" altLang="ja-JP" sz="2000" kern="100" dirty="0">
                <a:latin typeface="游明朝" panose="02020400000000000000" pitchFamily="18" charset="-128"/>
                <a:ea typeface="游明朝" panose="02020400000000000000" pitchFamily="18" charset="-128"/>
                <a:cs typeface="Times New Roman" panose="02020603050405020304" pitchFamily="18" charset="0"/>
              </a:rPr>
              <a:t>　</a:t>
            </a:r>
          </a:p>
        </p:txBody>
      </p:sp>
      <p:sp>
        <p:nvSpPr>
          <p:cNvPr id="5" name="スライド番号プレースホルダー 4">
            <a:extLst>
              <a:ext uri="{FF2B5EF4-FFF2-40B4-BE49-F238E27FC236}">
                <a16:creationId xmlns:a16="http://schemas.microsoft.com/office/drawing/2014/main" xmlns="" id="{46301651-DCE8-44D6-91A3-EE642B903594}"/>
              </a:ext>
            </a:extLst>
          </p:cNvPr>
          <p:cNvSpPr>
            <a:spLocks noGrp="1"/>
          </p:cNvSpPr>
          <p:nvPr>
            <p:ph type="sldNum" sz="quarter" idx="12"/>
          </p:nvPr>
        </p:nvSpPr>
        <p:spPr/>
        <p:txBody>
          <a:bodyPr/>
          <a:lstStyle/>
          <a:p>
            <a:fld id="{1435AB92-1D5D-4C0B-B769-70013604D190}" type="slidenum">
              <a:rPr kumimoji="1" lang="ja-JP" altLang="en-US" smtClean="0"/>
              <a:t>8</a:t>
            </a:fld>
            <a:endParaRPr kumimoji="1" lang="ja-JP" altLang="en-US"/>
          </a:p>
        </p:txBody>
      </p:sp>
    </p:spTree>
    <p:extLst>
      <p:ext uri="{BB962C8B-B14F-4D97-AF65-F5344CB8AC3E}">
        <p14:creationId xmlns:p14="http://schemas.microsoft.com/office/powerpoint/2010/main" val="2210220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xmlns="" id="{42ED67AD-1D16-41C2-8657-FA18F434D9B1}"/>
              </a:ext>
            </a:extLst>
          </p:cNvPr>
          <p:cNvSpPr/>
          <p:nvPr/>
        </p:nvSpPr>
        <p:spPr>
          <a:xfrm>
            <a:off x="508958" y="408196"/>
            <a:ext cx="11257472" cy="6001643"/>
          </a:xfrm>
          <a:prstGeom prst="rect">
            <a:avLst/>
          </a:prstGeom>
        </p:spPr>
        <p:txBody>
          <a:bodyPr wrap="square">
            <a:spAutoFit/>
          </a:bodyPr>
          <a:lstStyle/>
          <a:p>
            <a:pPr algn="just">
              <a:spcAft>
                <a:spcPts val="0"/>
              </a:spcAft>
            </a:pPr>
            <a:r>
              <a:rPr lang="ja-JP" altLang="en-US" sz="2400" kern="100" dirty="0">
                <a:latin typeface="Yu Gothic Medium" panose="020B0500000000000000" pitchFamily="50" charset="-128"/>
                <a:ea typeface="Yu Gothic Medium" panose="020B0500000000000000" pitchFamily="50" charset="-128"/>
                <a:cs typeface="Times New Roman" panose="02020603050405020304" pitchFamily="18" charset="0"/>
              </a:rPr>
              <a:t>（</a:t>
            </a:r>
            <a:r>
              <a:rPr lang="en-US" altLang="ja-JP" sz="2400" kern="100" dirty="0">
                <a:latin typeface="Yu Gothic Medium" panose="020B0500000000000000" pitchFamily="50" charset="-128"/>
                <a:ea typeface="Yu Gothic Medium" panose="020B0500000000000000" pitchFamily="50" charset="-128"/>
                <a:cs typeface="Times New Roman" panose="02020603050405020304" pitchFamily="18" charset="0"/>
              </a:rPr>
              <a:t>6</a:t>
            </a:r>
            <a:r>
              <a:rPr lang="ja-JP" altLang="ja-JP" sz="2400" kern="100" dirty="0">
                <a:latin typeface="Yu Gothic Medium" panose="020B0500000000000000" pitchFamily="50" charset="-128"/>
                <a:ea typeface="Yu Gothic Medium" panose="020B0500000000000000" pitchFamily="50" charset="-128"/>
                <a:cs typeface="Times New Roman" panose="02020603050405020304" pitchFamily="18" charset="0"/>
              </a:rPr>
              <a:t>）賞の種類</a:t>
            </a:r>
          </a:p>
          <a:p>
            <a:pPr algn="just">
              <a:spcAft>
                <a:spcPts val="0"/>
              </a:spcAft>
            </a:pPr>
            <a:r>
              <a:rPr lang="en-US" altLang="ja-JP" sz="2400" kern="100" dirty="0">
                <a:latin typeface="Yu Gothic Medium" panose="020B0500000000000000" pitchFamily="50" charset="-128"/>
                <a:ea typeface="Yu Gothic Medium" panose="020B0500000000000000" pitchFamily="50" charset="-128"/>
                <a:cs typeface="Times New Roman" panose="02020603050405020304" pitchFamily="18" charset="0"/>
              </a:rPr>
              <a:t> </a:t>
            </a:r>
            <a:r>
              <a:rPr lang="ja-JP" altLang="ja-JP" sz="2400" kern="100" dirty="0">
                <a:latin typeface="Yu Gothic Medium" panose="020B0500000000000000" pitchFamily="50" charset="-128"/>
                <a:ea typeface="Yu Gothic Medium" panose="020B0500000000000000" pitchFamily="50" charset="-128"/>
                <a:cs typeface="Times New Roman" panose="02020603050405020304" pitchFamily="18" charset="0"/>
              </a:rPr>
              <a:t>●部門ごとに金賞・銀賞・銅賞が贈られます。 </a:t>
            </a:r>
            <a:endParaRPr lang="en-US" altLang="ja-JP" sz="2400" kern="100" dirty="0">
              <a:latin typeface="Yu Gothic Medium" panose="020B0500000000000000" pitchFamily="50" charset="-128"/>
              <a:ea typeface="Yu Gothic Medium" panose="020B0500000000000000" pitchFamily="50" charset="-128"/>
              <a:cs typeface="Times New Roman" panose="02020603050405020304" pitchFamily="18" charset="0"/>
            </a:endParaRPr>
          </a:p>
          <a:p>
            <a:pPr algn="just">
              <a:spcAft>
                <a:spcPts val="0"/>
              </a:spcAft>
            </a:pPr>
            <a:r>
              <a:rPr lang="ja-JP" altLang="en-US" sz="2400" kern="100" dirty="0">
                <a:latin typeface="Yu Gothic Medium" panose="020B0500000000000000" pitchFamily="50" charset="-128"/>
                <a:ea typeface="Yu Gothic Medium" panose="020B0500000000000000" pitchFamily="50" charset="-128"/>
                <a:cs typeface="Times New Roman" panose="02020603050405020304" pitchFamily="18" charset="0"/>
              </a:rPr>
              <a:t>　</a:t>
            </a:r>
            <a:r>
              <a:rPr lang="ja-JP" altLang="ja-JP" sz="2400" kern="100" dirty="0">
                <a:latin typeface="Yu Gothic Medium" panose="020B0500000000000000" pitchFamily="50" charset="-128"/>
                <a:ea typeface="Yu Gothic Medium" panose="020B0500000000000000" pitchFamily="50" charset="-128"/>
                <a:cs typeface="Times New Roman" panose="02020603050405020304" pitchFamily="18" charset="0"/>
              </a:rPr>
              <a:t>更に金賞受賞作品の中から総合グランプリが選ばれます。 </a:t>
            </a:r>
          </a:p>
          <a:p>
            <a:pPr indent="200025" algn="just">
              <a:spcAft>
                <a:spcPts val="0"/>
              </a:spcAft>
            </a:pPr>
            <a:r>
              <a:rPr lang="en-US" altLang="ja-JP" sz="2400" kern="100" dirty="0">
                <a:latin typeface="Yu Gothic Medium" panose="020B0500000000000000" pitchFamily="50" charset="-128"/>
                <a:ea typeface="Yu Gothic Medium" panose="020B0500000000000000" pitchFamily="50" charset="-128"/>
                <a:cs typeface="Times New Roman" panose="02020603050405020304" pitchFamily="18" charset="0"/>
              </a:rPr>
              <a:t>※</a:t>
            </a:r>
            <a:r>
              <a:rPr lang="ja-JP" altLang="ja-JP" sz="2400" kern="100" dirty="0">
                <a:latin typeface="Yu Gothic Medium" panose="020B0500000000000000" pitchFamily="50" charset="-128"/>
                <a:ea typeface="Yu Gothic Medium" panose="020B0500000000000000" pitchFamily="50" charset="-128"/>
                <a:cs typeface="Times New Roman" panose="02020603050405020304" pitchFamily="18" charset="0"/>
              </a:rPr>
              <a:t>各賞共、該当作品無しの場合</a:t>
            </a:r>
            <a:r>
              <a:rPr lang="ja-JP" altLang="en-US" sz="2400" kern="100" dirty="0">
                <a:latin typeface="Yu Gothic Medium" panose="020B0500000000000000" pitchFamily="50" charset="-128"/>
                <a:ea typeface="Yu Gothic Medium" panose="020B0500000000000000" pitchFamily="50" charset="-128"/>
                <a:cs typeface="Times New Roman" panose="02020603050405020304" pitchFamily="18" charset="0"/>
              </a:rPr>
              <a:t>が</a:t>
            </a:r>
            <a:r>
              <a:rPr lang="ja-JP" altLang="ja-JP" sz="2400" kern="100" dirty="0">
                <a:latin typeface="Yu Gothic Medium" panose="020B0500000000000000" pitchFamily="50" charset="-128"/>
                <a:ea typeface="Yu Gothic Medium" panose="020B0500000000000000" pitchFamily="50" charset="-128"/>
                <a:cs typeface="Times New Roman" panose="02020603050405020304" pitchFamily="18" charset="0"/>
              </a:rPr>
              <a:t>あります。 </a:t>
            </a:r>
          </a:p>
          <a:p>
            <a:pPr indent="66675" algn="just">
              <a:spcAft>
                <a:spcPts val="0"/>
              </a:spcAft>
            </a:pPr>
            <a:r>
              <a:rPr lang="en-US" altLang="ja-JP" sz="2400" kern="100" dirty="0">
                <a:latin typeface="Yu Gothic Medium" panose="020B0500000000000000" pitchFamily="50" charset="-128"/>
                <a:ea typeface="Yu Gothic Medium" panose="020B0500000000000000" pitchFamily="50" charset="-128"/>
                <a:cs typeface="Times New Roman" panose="02020603050405020304" pitchFamily="18" charset="0"/>
              </a:rPr>
              <a:t>●</a:t>
            </a:r>
            <a:r>
              <a:rPr lang="ja-JP" altLang="ja-JP" sz="2400" kern="100" dirty="0">
                <a:latin typeface="Yu Gothic Medium" panose="020B0500000000000000" pitchFamily="50" charset="-128"/>
                <a:ea typeface="Yu Gothic Medium" panose="020B0500000000000000" pitchFamily="50" charset="-128"/>
                <a:cs typeface="Times New Roman" panose="02020603050405020304" pitchFamily="18" charset="0"/>
              </a:rPr>
              <a:t>総合グランプリ：トロフィー、賞状、賞金（</a:t>
            </a:r>
            <a:r>
              <a:rPr lang="en-US" altLang="ja-JP" sz="2400" kern="100" dirty="0">
                <a:latin typeface="Yu Gothic Medium" panose="020B0500000000000000" pitchFamily="50" charset="-128"/>
                <a:ea typeface="Yu Gothic Medium" panose="020B0500000000000000" pitchFamily="50" charset="-128"/>
                <a:cs typeface="Times New Roman" panose="02020603050405020304" pitchFamily="18" charset="0"/>
              </a:rPr>
              <a:t>5</a:t>
            </a:r>
            <a:r>
              <a:rPr lang="ja-JP" altLang="ja-JP" sz="2400" kern="100" dirty="0">
                <a:latin typeface="Yu Gothic Medium" panose="020B0500000000000000" pitchFamily="50" charset="-128"/>
                <a:ea typeface="Yu Gothic Medium" panose="020B0500000000000000" pitchFamily="50" charset="-128"/>
                <a:cs typeface="Times New Roman" panose="02020603050405020304" pitchFamily="18" charset="0"/>
              </a:rPr>
              <a:t>万円）</a:t>
            </a:r>
          </a:p>
          <a:p>
            <a:pPr indent="66675" algn="just">
              <a:spcAft>
                <a:spcPts val="0"/>
              </a:spcAft>
            </a:pPr>
            <a:r>
              <a:rPr lang="en-US" altLang="ja-JP" sz="2400" kern="100" dirty="0">
                <a:latin typeface="Yu Gothic Medium" panose="020B0500000000000000" pitchFamily="50" charset="-128"/>
                <a:ea typeface="Yu Gothic Medium" panose="020B0500000000000000" pitchFamily="50" charset="-128"/>
                <a:cs typeface="Times New Roman" panose="02020603050405020304" pitchFamily="18" charset="0"/>
              </a:rPr>
              <a:t>●</a:t>
            </a:r>
            <a:r>
              <a:rPr lang="ja-JP" altLang="ja-JP" sz="2400" kern="100" dirty="0">
                <a:latin typeface="Yu Gothic Medium" panose="020B0500000000000000" pitchFamily="50" charset="-128"/>
                <a:ea typeface="Yu Gothic Medium" panose="020B0500000000000000" pitchFamily="50" charset="-128"/>
                <a:cs typeface="Times New Roman" panose="02020603050405020304" pitchFamily="18" charset="0"/>
              </a:rPr>
              <a:t>金賞：賞状、賞金（</a:t>
            </a:r>
            <a:r>
              <a:rPr lang="en-US" altLang="ja-JP" sz="2400" kern="100" dirty="0">
                <a:latin typeface="Yu Gothic Medium" panose="020B0500000000000000" pitchFamily="50" charset="-128"/>
                <a:ea typeface="Yu Gothic Medium" panose="020B0500000000000000" pitchFamily="50" charset="-128"/>
                <a:cs typeface="Times New Roman" panose="02020603050405020304" pitchFamily="18" charset="0"/>
              </a:rPr>
              <a:t>3</a:t>
            </a:r>
            <a:r>
              <a:rPr lang="ja-JP" altLang="ja-JP" sz="2400" kern="100" dirty="0">
                <a:latin typeface="Yu Gothic Medium" panose="020B0500000000000000" pitchFamily="50" charset="-128"/>
                <a:ea typeface="Yu Gothic Medium" panose="020B0500000000000000" pitchFamily="50" charset="-128"/>
                <a:cs typeface="Times New Roman" panose="02020603050405020304" pitchFamily="18" charset="0"/>
              </a:rPr>
              <a:t>万円）　</a:t>
            </a:r>
            <a:r>
              <a:rPr lang="en-US" altLang="ja-JP" sz="2400" kern="100" dirty="0">
                <a:latin typeface="Yu Gothic Medium" panose="020B0500000000000000" pitchFamily="50" charset="-128"/>
                <a:ea typeface="Yu Gothic Medium" panose="020B0500000000000000" pitchFamily="50" charset="-128"/>
                <a:cs typeface="Times New Roman" panose="02020603050405020304" pitchFamily="18" charset="0"/>
              </a:rPr>
              <a:t>●</a:t>
            </a:r>
            <a:r>
              <a:rPr lang="ja-JP" altLang="ja-JP" sz="2400" kern="100" dirty="0">
                <a:latin typeface="Yu Gothic Medium" panose="020B0500000000000000" pitchFamily="50" charset="-128"/>
                <a:ea typeface="Yu Gothic Medium" panose="020B0500000000000000" pitchFamily="50" charset="-128"/>
                <a:cs typeface="Times New Roman" panose="02020603050405020304" pitchFamily="18" charset="0"/>
              </a:rPr>
              <a:t>銀賞：賞状、賞金（</a:t>
            </a:r>
            <a:r>
              <a:rPr lang="en-US" altLang="ja-JP" sz="2400" kern="100" dirty="0">
                <a:latin typeface="Yu Gothic Medium" panose="020B0500000000000000" pitchFamily="50" charset="-128"/>
                <a:ea typeface="Yu Gothic Medium" panose="020B0500000000000000" pitchFamily="50" charset="-128"/>
                <a:cs typeface="Times New Roman" panose="02020603050405020304" pitchFamily="18" charset="0"/>
              </a:rPr>
              <a:t>1</a:t>
            </a:r>
            <a:r>
              <a:rPr lang="ja-JP" altLang="ja-JP" sz="2400" kern="100" dirty="0">
                <a:latin typeface="Yu Gothic Medium" panose="020B0500000000000000" pitchFamily="50" charset="-128"/>
                <a:ea typeface="Yu Gothic Medium" panose="020B0500000000000000" pitchFamily="50" charset="-128"/>
                <a:cs typeface="Times New Roman" panose="02020603050405020304" pitchFamily="18" charset="0"/>
              </a:rPr>
              <a:t>万円）　</a:t>
            </a:r>
            <a:r>
              <a:rPr lang="en-US" altLang="ja-JP" sz="2400" kern="100" dirty="0">
                <a:latin typeface="Yu Gothic Medium" panose="020B0500000000000000" pitchFamily="50" charset="-128"/>
                <a:ea typeface="Yu Gothic Medium" panose="020B0500000000000000" pitchFamily="50" charset="-128"/>
                <a:cs typeface="Times New Roman" panose="02020603050405020304" pitchFamily="18" charset="0"/>
              </a:rPr>
              <a:t>●</a:t>
            </a:r>
            <a:r>
              <a:rPr lang="ja-JP" altLang="ja-JP" sz="2400" kern="100" dirty="0">
                <a:latin typeface="Yu Gothic Medium" panose="020B0500000000000000" pitchFamily="50" charset="-128"/>
                <a:ea typeface="Yu Gothic Medium" panose="020B0500000000000000" pitchFamily="50" charset="-128"/>
                <a:cs typeface="Times New Roman" panose="02020603050405020304" pitchFamily="18" charset="0"/>
              </a:rPr>
              <a:t>銅賞 </a:t>
            </a:r>
            <a:r>
              <a:rPr lang="en-US" altLang="ja-JP" sz="2400" kern="100" dirty="0">
                <a:latin typeface="Yu Gothic Medium" panose="020B0500000000000000" pitchFamily="50" charset="-128"/>
                <a:ea typeface="Yu Gothic Medium" panose="020B0500000000000000" pitchFamily="50" charset="-128"/>
                <a:cs typeface="Times New Roman" panose="02020603050405020304" pitchFamily="18" charset="0"/>
              </a:rPr>
              <a:t>: </a:t>
            </a:r>
            <a:r>
              <a:rPr lang="ja-JP" altLang="ja-JP" sz="2400" kern="100" dirty="0">
                <a:latin typeface="Yu Gothic Medium" panose="020B0500000000000000" pitchFamily="50" charset="-128"/>
                <a:ea typeface="Yu Gothic Medium" panose="020B0500000000000000" pitchFamily="50" charset="-128"/>
                <a:cs typeface="Times New Roman" panose="02020603050405020304" pitchFamily="18" charset="0"/>
              </a:rPr>
              <a:t>賞状</a:t>
            </a:r>
            <a:r>
              <a:rPr lang="en-US" altLang="ja-JP" sz="2400" kern="100" dirty="0">
                <a:latin typeface="Yu Gothic Medium" panose="020B0500000000000000" pitchFamily="50" charset="-128"/>
                <a:ea typeface="Yu Gothic Medium" panose="020B0500000000000000" pitchFamily="50" charset="-128"/>
                <a:cs typeface="Times New Roman" panose="02020603050405020304" pitchFamily="18" charset="0"/>
              </a:rPr>
              <a:t> </a:t>
            </a:r>
            <a:endParaRPr lang="ja-JP" altLang="ja-JP" sz="2400" kern="100" dirty="0">
              <a:latin typeface="Yu Gothic Medium" panose="020B0500000000000000" pitchFamily="50" charset="-128"/>
              <a:ea typeface="Yu Gothic Medium" panose="020B0500000000000000" pitchFamily="50" charset="-128"/>
              <a:cs typeface="Times New Roman" panose="02020603050405020304" pitchFamily="18" charset="0"/>
            </a:endParaRPr>
          </a:p>
          <a:p>
            <a:pPr algn="just">
              <a:spcAft>
                <a:spcPts val="0"/>
              </a:spcAft>
            </a:pPr>
            <a:endParaRPr lang="en-US" altLang="ja-JP" sz="2400" kern="100" dirty="0">
              <a:latin typeface="Yu Gothic Medium" panose="020B0500000000000000" pitchFamily="50" charset="-128"/>
              <a:ea typeface="Yu Gothic Medium" panose="020B0500000000000000" pitchFamily="50" charset="-128"/>
              <a:cs typeface="Times New Roman" panose="02020603050405020304" pitchFamily="18" charset="0"/>
            </a:endParaRPr>
          </a:p>
          <a:p>
            <a:pPr algn="just">
              <a:spcAft>
                <a:spcPts val="0"/>
              </a:spcAft>
            </a:pPr>
            <a:endParaRPr lang="en-US" altLang="ja-JP" sz="2400" kern="100" dirty="0">
              <a:latin typeface="Yu Gothic Medium" panose="020B0500000000000000" pitchFamily="50" charset="-128"/>
              <a:ea typeface="Yu Gothic Medium" panose="020B0500000000000000" pitchFamily="50" charset="-128"/>
              <a:cs typeface="Times New Roman" panose="02020603050405020304" pitchFamily="18" charset="0"/>
            </a:endParaRPr>
          </a:p>
          <a:p>
            <a:pPr algn="just">
              <a:spcAft>
                <a:spcPts val="0"/>
              </a:spcAft>
            </a:pPr>
            <a:r>
              <a:rPr lang="ja-JP" altLang="ja-JP" sz="2400" kern="100" dirty="0">
                <a:latin typeface="Yu Gothic Medium" panose="020B0500000000000000" pitchFamily="50" charset="-128"/>
                <a:ea typeface="Yu Gothic Medium" panose="020B0500000000000000" pitchFamily="50" charset="-128"/>
                <a:cs typeface="Times New Roman" panose="02020603050405020304" pitchFamily="18" charset="0"/>
              </a:rPr>
              <a:t>（</a:t>
            </a:r>
            <a:r>
              <a:rPr lang="en-US" altLang="ja-JP" sz="2400" kern="100" dirty="0">
                <a:latin typeface="Yu Gothic Medium" panose="020B0500000000000000" pitchFamily="50" charset="-128"/>
                <a:ea typeface="Yu Gothic Medium" panose="020B0500000000000000" pitchFamily="50" charset="-128"/>
                <a:cs typeface="Times New Roman" panose="02020603050405020304" pitchFamily="18" charset="0"/>
              </a:rPr>
              <a:t>7</a:t>
            </a:r>
            <a:r>
              <a:rPr lang="ja-JP" altLang="ja-JP" sz="2400" kern="100" dirty="0">
                <a:latin typeface="Yu Gothic Medium" panose="020B0500000000000000" pitchFamily="50" charset="-128"/>
                <a:ea typeface="Yu Gothic Medium" panose="020B0500000000000000" pitchFamily="50" charset="-128"/>
                <a:cs typeface="Times New Roman" panose="02020603050405020304" pitchFamily="18" charset="0"/>
              </a:rPr>
              <a:t>）応募作品の取り扱いについて</a:t>
            </a:r>
          </a:p>
          <a:p>
            <a:pPr indent="65405" algn="just">
              <a:spcAft>
                <a:spcPts val="0"/>
              </a:spcAft>
            </a:pPr>
            <a:r>
              <a:rPr lang="ja-JP" altLang="ja-JP" sz="2400" b="1" u="sng" kern="100" dirty="0">
                <a:solidFill>
                  <a:srgbClr val="FF0000"/>
                </a:solidFill>
                <a:latin typeface="Yu Gothic Medium" panose="020B0500000000000000" pitchFamily="50" charset="-128"/>
                <a:ea typeface="Yu Gothic Medium" panose="020B0500000000000000" pitchFamily="50" charset="-128"/>
                <a:cs typeface="Times New Roman" panose="02020603050405020304" pitchFamily="18" charset="0"/>
              </a:rPr>
              <a:t>応募作品は返却致しませんことをご了承の上、ご応募ください。</a:t>
            </a:r>
            <a:endParaRPr lang="en-US" altLang="ja-JP" sz="2400" b="1" u="sng" kern="100" dirty="0">
              <a:solidFill>
                <a:srgbClr val="FF0000"/>
              </a:solidFill>
              <a:latin typeface="Yu Gothic Medium" panose="020B0500000000000000" pitchFamily="50" charset="-128"/>
              <a:ea typeface="Yu Gothic Medium" panose="020B0500000000000000" pitchFamily="50" charset="-128"/>
              <a:cs typeface="Times New Roman" panose="02020603050405020304" pitchFamily="18" charset="0"/>
            </a:endParaRPr>
          </a:p>
          <a:p>
            <a:pPr indent="65405" algn="just">
              <a:spcAft>
                <a:spcPts val="0"/>
              </a:spcAft>
            </a:pPr>
            <a:endParaRPr lang="en-US" altLang="ja-JP" sz="2400" b="1" u="sng" kern="100" dirty="0">
              <a:latin typeface="Yu Gothic Medium" panose="020B0500000000000000" pitchFamily="50" charset="-128"/>
              <a:ea typeface="Yu Gothic Medium" panose="020B0500000000000000" pitchFamily="50" charset="-128"/>
              <a:cs typeface="Times New Roman" panose="02020603050405020304" pitchFamily="18" charset="0"/>
            </a:endParaRPr>
          </a:p>
          <a:p>
            <a:endParaRPr lang="en-US" altLang="ja-JP" sz="2400" dirty="0">
              <a:latin typeface="Yu Gothic Medium" panose="020B0500000000000000" pitchFamily="50" charset="-128"/>
              <a:ea typeface="Yu Gothic Medium" panose="020B0500000000000000" pitchFamily="50" charset="-128"/>
            </a:endParaRPr>
          </a:p>
          <a:p>
            <a:r>
              <a:rPr lang="ja-JP" altLang="en-US" sz="2400" dirty="0">
                <a:latin typeface="Yu Gothic Medium" panose="020B0500000000000000" pitchFamily="50" charset="-128"/>
                <a:ea typeface="Yu Gothic Medium" panose="020B0500000000000000" pitchFamily="50" charset="-128"/>
              </a:rPr>
              <a:t>（</a:t>
            </a:r>
            <a:r>
              <a:rPr lang="en-US" altLang="ja-JP" sz="2400" dirty="0">
                <a:latin typeface="Yu Gothic Medium" panose="020B0500000000000000" pitchFamily="50" charset="-128"/>
                <a:ea typeface="Yu Gothic Medium" panose="020B0500000000000000" pitchFamily="50" charset="-128"/>
              </a:rPr>
              <a:t>8</a:t>
            </a:r>
            <a:r>
              <a:rPr lang="ja-JP" altLang="en-US" sz="2400" dirty="0">
                <a:latin typeface="Yu Gothic Medium" panose="020B0500000000000000" pitchFamily="50" charset="-128"/>
                <a:ea typeface="Yu Gothic Medium" panose="020B0500000000000000" pitchFamily="50" charset="-128"/>
              </a:rPr>
              <a:t>）入賞作品の利用について</a:t>
            </a:r>
          </a:p>
          <a:p>
            <a:r>
              <a:rPr lang="ja-JP" altLang="en-US" sz="2400" dirty="0">
                <a:latin typeface="Yu Gothic Medium" panose="020B0500000000000000" pitchFamily="50" charset="-128"/>
                <a:ea typeface="Yu Gothic Medium" panose="020B0500000000000000" pitchFamily="50" charset="-128"/>
              </a:rPr>
              <a:t>●沖縄広告協会が行うイベントや会合で上映します。 </a:t>
            </a:r>
          </a:p>
          <a:p>
            <a:r>
              <a:rPr lang="ja-JP" altLang="en-US" sz="2400" dirty="0">
                <a:latin typeface="Yu Gothic Medium" panose="020B0500000000000000" pitchFamily="50" charset="-128"/>
                <a:ea typeface="Yu Gothic Medium" panose="020B0500000000000000" pitchFamily="50" charset="-128"/>
              </a:rPr>
              <a:t>●記録・保存ならびに調査研究のための資料として使用します。 </a:t>
            </a:r>
          </a:p>
          <a:p>
            <a:r>
              <a:rPr lang="ja-JP" altLang="en-US" sz="2400" dirty="0">
                <a:latin typeface="Yu Gothic Medium" panose="020B0500000000000000" pitchFamily="50" charset="-128"/>
                <a:ea typeface="Yu Gothic Medium" panose="020B0500000000000000" pitchFamily="50" charset="-128"/>
              </a:rPr>
              <a:t>●学校教育・公共的・公益的に寄与する諸活動での資料として使用します。</a:t>
            </a:r>
            <a:endParaRPr lang="ja-JP" altLang="ja-JP" sz="24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5" name="スライド番号プレースホルダー 4">
            <a:extLst>
              <a:ext uri="{FF2B5EF4-FFF2-40B4-BE49-F238E27FC236}">
                <a16:creationId xmlns:a16="http://schemas.microsoft.com/office/drawing/2014/main" xmlns="" id="{B4C88129-4303-4C92-8F6D-2800A19D16C8}"/>
              </a:ext>
            </a:extLst>
          </p:cNvPr>
          <p:cNvSpPr>
            <a:spLocks noGrp="1"/>
          </p:cNvSpPr>
          <p:nvPr>
            <p:ph type="sldNum" sz="quarter" idx="12"/>
          </p:nvPr>
        </p:nvSpPr>
        <p:spPr/>
        <p:txBody>
          <a:bodyPr/>
          <a:lstStyle/>
          <a:p>
            <a:fld id="{1435AB92-1D5D-4C0B-B769-70013604D190}" type="slidenum">
              <a:rPr kumimoji="1" lang="ja-JP" altLang="en-US" smtClean="0"/>
              <a:t>9</a:t>
            </a:fld>
            <a:endParaRPr kumimoji="1" lang="ja-JP" altLang="en-US"/>
          </a:p>
        </p:txBody>
      </p:sp>
    </p:spTree>
    <p:extLst>
      <p:ext uri="{BB962C8B-B14F-4D97-AF65-F5344CB8AC3E}">
        <p14:creationId xmlns:p14="http://schemas.microsoft.com/office/powerpoint/2010/main" val="100648609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292</TotalTime>
  <Words>786</Words>
  <Application>Microsoft Office PowerPoint</Application>
  <PresentationFormat>ワイド画面</PresentationFormat>
  <Paragraphs>173</Paragraphs>
  <Slides>9</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9</vt:i4>
      </vt:variant>
    </vt:vector>
  </HeadingPairs>
  <TitlesOfParts>
    <vt:vector size="16" baseType="lpstr">
      <vt:lpstr>Yu Gothic Medium</vt:lpstr>
      <vt:lpstr>游ゴシック</vt:lpstr>
      <vt:lpstr>游ゴシック Light</vt:lpstr>
      <vt:lpstr>游明朝</vt:lpstr>
      <vt:lpstr>Arial</vt:lpstr>
      <vt:lpstr>Times New Roman</vt:lpstr>
      <vt:lpstr>Office テーマ</vt:lpstr>
      <vt:lpstr>第37回 沖縄広告協会 広告賞  応 募 要 項</vt:lpstr>
      <vt:lpstr>＜実施にあたって ＞　 沖縄広告協会会則第2条の（目的）に基づき会員社の　　広告技術の研鑚、広告知識の 普及向上を目指し、 ひいては地域社会に対する広告への正しい理解と知識を 深め、 あわせて地域文化の発展に寄与することを目的に、これを実施するものです。 沖縄 県内で行なわれる総合的な広告作品コンテストとしては唯一の表彰制度です。 会員社は勿論のこと非会員の皆様もふるってご応募下さい。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第37回 沖縄広告協会　　「広告賞」 応募要項 </dc:title>
  <dc:creator>guk140</dc:creator>
  <cp:lastModifiedBy>iam</cp:lastModifiedBy>
  <cp:revision>53</cp:revision>
  <dcterms:created xsi:type="dcterms:W3CDTF">2018-09-10T08:13:43Z</dcterms:created>
  <dcterms:modified xsi:type="dcterms:W3CDTF">2018-12-05T06:51:23Z</dcterms:modified>
</cp:coreProperties>
</file>